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4"/>
  </p:notesMasterIdLst>
  <p:sldIdLst>
    <p:sldId id="298" r:id="rId3"/>
    <p:sldId id="299" r:id="rId4"/>
    <p:sldId id="300" r:id="rId5"/>
    <p:sldId id="256" r:id="rId6"/>
    <p:sldId id="369" r:id="rId7"/>
    <p:sldId id="371" r:id="rId8"/>
    <p:sldId id="372" r:id="rId9"/>
    <p:sldId id="373" r:id="rId10"/>
    <p:sldId id="374" r:id="rId11"/>
    <p:sldId id="375" r:id="rId12"/>
    <p:sldId id="376" r:id="rId13"/>
    <p:sldId id="377" r:id="rId14"/>
    <p:sldId id="378" r:id="rId15"/>
    <p:sldId id="379" r:id="rId16"/>
    <p:sldId id="380" r:id="rId17"/>
    <p:sldId id="381" r:id="rId18"/>
    <p:sldId id="382" r:id="rId19"/>
    <p:sldId id="383" r:id="rId20"/>
    <p:sldId id="384" r:id="rId21"/>
    <p:sldId id="385" r:id="rId22"/>
    <p:sldId id="386" r:id="rId23"/>
    <p:sldId id="387" r:id="rId24"/>
    <p:sldId id="388" r:id="rId25"/>
    <p:sldId id="389" r:id="rId26"/>
    <p:sldId id="390" r:id="rId27"/>
    <p:sldId id="391" r:id="rId28"/>
    <p:sldId id="354" r:id="rId29"/>
    <p:sldId id="355" r:id="rId30"/>
    <p:sldId id="356" r:id="rId31"/>
    <p:sldId id="357" r:id="rId32"/>
    <p:sldId id="358" r:id="rId33"/>
    <p:sldId id="359" r:id="rId34"/>
    <p:sldId id="360" r:id="rId35"/>
    <p:sldId id="361" r:id="rId36"/>
    <p:sldId id="362" r:id="rId37"/>
    <p:sldId id="363" r:id="rId38"/>
    <p:sldId id="364" r:id="rId39"/>
    <p:sldId id="365" r:id="rId40"/>
    <p:sldId id="366" r:id="rId41"/>
    <p:sldId id="367" r:id="rId42"/>
    <p:sldId id="368" r:id="rId4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80" Type="http://schemas.microsoft.com/office/2016/11/relationships/changesInfo" Target="changesInfos/changesInfo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ui, Roberto" userId="f7e0d9b4-f29e-4fe4-ba7c-2fdf1dcea1a4" providerId="ADAL" clId="{5FA1925F-1BED-4EA0-8D1F-C08C89202064}"/>
    <pc:docChg chg="custSel addSld modSld">
      <pc:chgData name="Gaui, Roberto" userId="f7e0d9b4-f29e-4fe4-ba7c-2fdf1dcea1a4" providerId="ADAL" clId="{5FA1925F-1BED-4EA0-8D1F-C08C89202064}" dt="2023-03-10T20:30:01.652" v="42"/>
      <pc:docMkLst>
        <pc:docMk/>
      </pc:docMkLst>
      <pc:sldChg chg="addSp delSp modSp mod">
        <pc:chgData name="Gaui, Roberto" userId="f7e0d9b4-f29e-4fe4-ba7c-2fdf1dcea1a4" providerId="ADAL" clId="{5FA1925F-1BED-4EA0-8D1F-C08C89202064}" dt="2023-03-10T20:27:33.710" v="6" actId="20577"/>
        <pc:sldMkLst>
          <pc:docMk/>
          <pc:sldMk cId="2189088553" sldId="256"/>
        </pc:sldMkLst>
        <pc:spChg chg="add mod">
          <ac:chgData name="Gaui, Roberto" userId="f7e0d9b4-f29e-4fe4-ba7c-2fdf1dcea1a4" providerId="ADAL" clId="{5FA1925F-1BED-4EA0-8D1F-C08C89202064}" dt="2023-03-10T20:27:33.710" v="6" actId="20577"/>
          <ac:spMkLst>
            <pc:docMk/>
            <pc:sldMk cId="2189088553" sldId="256"/>
            <ac:spMk id="7" creationId="{9BDB4ACB-186E-D072-C158-8AB96506D78F}"/>
          </ac:spMkLst>
        </pc:spChg>
        <pc:picChg chg="del">
          <ac:chgData name="Gaui, Roberto" userId="f7e0d9b4-f29e-4fe4-ba7c-2fdf1dcea1a4" providerId="ADAL" clId="{5FA1925F-1BED-4EA0-8D1F-C08C89202064}" dt="2023-03-10T20:27:15.278" v="1" actId="478"/>
          <ac:picMkLst>
            <pc:docMk/>
            <pc:sldMk cId="2189088553" sldId="256"/>
            <ac:picMk id="5" creationId="{016D05E6-F6E3-1262-8970-0FA1E8EA52D2}"/>
          </ac:picMkLst>
        </pc:picChg>
      </pc:sldChg>
      <pc:sldChg chg="add">
        <pc:chgData name="Gaui, Roberto" userId="f7e0d9b4-f29e-4fe4-ba7c-2fdf1dcea1a4" providerId="ADAL" clId="{5FA1925F-1BED-4EA0-8D1F-C08C89202064}" dt="2023-03-10T20:27:09.975" v="0" actId="2890"/>
        <pc:sldMkLst>
          <pc:docMk/>
          <pc:sldMk cId="526024512" sldId="269"/>
        </pc:sldMkLst>
      </pc:sldChg>
      <pc:sldChg chg="modSp add mod">
        <pc:chgData name="Gaui, Roberto" userId="f7e0d9b4-f29e-4fe4-ba7c-2fdf1dcea1a4" providerId="ADAL" clId="{5FA1925F-1BED-4EA0-8D1F-C08C89202064}" dt="2023-03-10T20:28:28.252" v="22"/>
        <pc:sldMkLst>
          <pc:docMk/>
          <pc:sldMk cId="3314220980" sldId="270"/>
        </pc:sldMkLst>
        <pc:spChg chg="mod">
          <ac:chgData name="Gaui, Roberto" userId="f7e0d9b4-f29e-4fe4-ba7c-2fdf1dcea1a4" providerId="ADAL" clId="{5FA1925F-1BED-4EA0-8D1F-C08C89202064}" dt="2023-03-10T20:28:28.252" v="22"/>
          <ac:spMkLst>
            <pc:docMk/>
            <pc:sldMk cId="3314220980" sldId="270"/>
            <ac:spMk id="7" creationId="{9BDB4ACB-186E-D072-C158-8AB96506D78F}"/>
          </ac:spMkLst>
        </pc:spChg>
      </pc:sldChg>
      <pc:sldChg chg="addSp delSp modSp add mod">
        <pc:chgData name="Gaui, Roberto" userId="f7e0d9b4-f29e-4fe4-ba7c-2fdf1dcea1a4" providerId="ADAL" clId="{5FA1925F-1BED-4EA0-8D1F-C08C89202064}" dt="2023-03-10T20:29:43.733" v="30" actId="21"/>
        <pc:sldMkLst>
          <pc:docMk/>
          <pc:sldMk cId="823059752" sldId="271"/>
        </pc:sldMkLst>
        <pc:spChg chg="add mod">
          <ac:chgData name="Gaui, Roberto" userId="f7e0d9b4-f29e-4fe4-ba7c-2fdf1dcea1a4" providerId="ADAL" clId="{5FA1925F-1BED-4EA0-8D1F-C08C89202064}" dt="2023-03-10T20:29:43.733" v="30" actId="21"/>
          <ac:spMkLst>
            <pc:docMk/>
            <pc:sldMk cId="823059752" sldId="271"/>
            <ac:spMk id="3" creationId="{9AB93E37-DBE2-68B0-B9BB-0B6AA3C85365}"/>
          </ac:spMkLst>
        </pc:spChg>
        <pc:spChg chg="del">
          <ac:chgData name="Gaui, Roberto" userId="f7e0d9b4-f29e-4fe4-ba7c-2fdf1dcea1a4" providerId="ADAL" clId="{5FA1925F-1BED-4EA0-8D1F-C08C89202064}" dt="2023-03-10T20:29:20.653" v="24" actId="478"/>
          <ac:spMkLst>
            <pc:docMk/>
            <pc:sldMk cId="823059752" sldId="271"/>
            <ac:spMk id="7" creationId="{9BDB4ACB-186E-D072-C158-8AB96506D78F}"/>
          </ac:spMkLst>
        </pc:spChg>
      </pc:sldChg>
      <pc:sldChg chg="modSp add mod">
        <pc:chgData name="Gaui, Roberto" userId="f7e0d9b4-f29e-4fe4-ba7c-2fdf1dcea1a4" providerId="ADAL" clId="{5FA1925F-1BED-4EA0-8D1F-C08C89202064}" dt="2023-03-10T20:30:01.652" v="42"/>
        <pc:sldMkLst>
          <pc:docMk/>
          <pc:sldMk cId="3407083060" sldId="272"/>
        </pc:sldMkLst>
        <pc:spChg chg="mod">
          <ac:chgData name="Gaui, Roberto" userId="f7e0d9b4-f29e-4fe4-ba7c-2fdf1dcea1a4" providerId="ADAL" clId="{5FA1925F-1BED-4EA0-8D1F-C08C89202064}" dt="2023-03-10T20:30:01.652" v="42"/>
          <ac:spMkLst>
            <pc:docMk/>
            <pc:sldMk cId="3407083060" sldId="272"/>
            <ac:spMk id="3" creationId="{9AB93E37-DBE2-68B0-B9BB-0B6AA3C8536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257DF2-B983-4603-8381-FCB218132787}" type="datetimeFigureOut">
              <a:rPr lang="pt-BR" smtClean="0"/>
              <a:t>10/03/2024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E9AC9-19A2-4864-A0DC-D9D878A75D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5842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180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27A8E6-871C-50C1-A008-E85CCADEBF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0287F65-942A-D960-C4D5-82EBD94A04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FFCF09F-A0C7-D3BE-6107-B82B8CF5F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E307-184F-4720-A0A8-0B208EE43FA6}" type="datetimeFigureOut">
              <a:rPr lang="pt-BR" smtClean="0"/>
              <a:t>10/03/2024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BE0750C-45EE-D4AF-BB69-775633FA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D6426BD-CDC9-D710-B80C-B262D39CB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CCE3A-A8B1-4184-A4A0-9D538CD705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5358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3A31D3-B0C2-356C-CE6E-9BDED4303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F2D1EA1-C23E-C9D3-C6FE-3D6F55576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4AB5D58-C60F-E91A-E1BB-5550CF8AA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E307-184F-4720-A0A8-0B208EE43FA6}" type="datetimeFigureOut">
              <a:rPr lang="pt-BR" smtClean="0"/>
              <a:t>10/03/2024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6895586-D56B-C021-2B17-F208A595F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7701B2D-DF44-AF42-57C6-645871B5A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CCE3A-A8B1-4184-A4A0-9D538CD705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4832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23501735-AB8C-DA57-31A2-02E5DC517F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6D0B09D-FFBB-B5F9-C718-9EE7DE0B1B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E53304E-2734-FBFD-DCAF-B1EADE69A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E307-184F-4720-A0A8-0B208EE43FA6}" type="datetimeFigureOut">
              <a:rPr lang="pt-BR" smtClean="0"/>
              <a:t>10/03/2024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190E85C-178E-7679-70D3-AD834C778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0FC2B4E-3A0E-356D-ABBE-4C3587136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CCE3A-A8B1-4184-A4A0-9D538CD705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34872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1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6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52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2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30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8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56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3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60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4"/>
          </a:xfrm>
          <a:prstGeom prst="rect">
            <a:avLst/>
          </a:prstGeom>
        </p:spPr>
        <p:txBody>
          <a:bodyPr/>
          <a:lstStyle/>
          <a:p>
            <a:pPr defTabSz="456789"/>
            <a:fld id="{34DE395E-34A2-AA4D-9868-153B79C4F40E}" type="datetimeFigureOut">
              <a:rPr lang="en-US" sz="1798" smtClean="0">
                <a:solidFill>
                  <a:prstClr val="black"/>
                </a:solidFill>
              </a:rPr>
              <a:pPr defTabSz="456789"/>
              <a:t>3/10/2024</a:t>
            </a:fld>
            <a:endParaRPr lang="en-US" sz="1798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4"/>
          </a:xfrm>
          <a:prstGeom prst="rect">
            <a:avLst/>
          </a:prstGeom>
        </p:spPr>
        <p:txBody>
          <a:bodyPr/>
          <a:lstStyle/>
          <a:p>
            <a:pPr defTabSz="456789"/>
            <a:endParaRPr lang="en-US" sz="1798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4"/>
          </a:xfrm>
          <a:prstGeom prst="rect">
            <a:avLst/>
          </a:prstGeom>
        </p:spPr>
        <p:txBody>
          <a:bodyPr/>
          <a:lstStyle/>
          <a:p>
            <a:pPr defTabSz="456789"/>
            <a:fld id="{4AB888C7-909F-294F-8D58-CCD5DCAC4E92}" type="slidenum">
              <a:rPr lang="en-US" sz="1798" smtClean="0">
                <a:solidFill>
                  <a:prstClr val="black"/>
                </a:solidFill>
              </a:rPr>
              <a:pPr defTabSz="456789"/>
              <a:t>‹nº›</a:t>
            </a:fld>
            <a:endParaRPr lang="en-US" sz="1798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3315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4"/>
          </a:xfrm>
          <a:prstGeom prst="rect">
            <a:avLst/>
          </a:prstGeom>
        </p:spPr>
        <p:txBody>
          <a:bodyPr/>
          <a:lstStyle/>
          <a:p>
            <a:pPr defTabSz="456789"/>
            <a:fld id="{34DE395E-34A2-AA4D-9868-153B79C4F40E}" type="datetimeFigureOut">
              <a:rPr lang="en-US" sz="1798" smtClean="0">
                <a:solidFill>
                  <a:prstClr val="black"/>
                </a:solidFill>
              </a:rPr>
              <a:pPr defTabSz="456789"/>
              <a:t>3/10/2024</a:t>
            </a:fld>
            <a:endParaRPr lang="en-US" sz="1798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4"/>
          </a:xfrm>
          <a:prstGeom prst="rect">
            <a:avLst/>
          </a:prstGeom>
        </p:spPr>
        <p:txBody>
          <a:bodyPr/>
          <a:lstStyle/>
          <a:p>
            <a:pPr defTabSz="456789"/>
            <a:endParaRPr lang="en-US" sz="1798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4"/>
          </a:xfrm>
          <a:prstGeom prst="rect">
            <a:avLst/>
          </a:prstGeom>
        </p:spPr>
        <p:txBody>
          <a:bodyPr/>
          <a:lstStyle/>
          <a:p>
            <a:pPr defTabSz="456789"/>
            <a:fld id="{4AB888C7-909F-294F-8D58-CCD5DCAC4E92}" type="slidenum">
              <a:rPr lang="en-US" sz="1798" smtClean="0">
                <a:solidFill>
                  <a:prstClr val="black"/>
                </a:solidFill>
              </a:rPr>
              <a:pPr defTabSz="456789"/>
              <a:t>‹nº›</a:t>
            </a:fld>
            <a:endParaRPr lang="en-US" sz="1798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5889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4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6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2">
                <a:solidFill>
                  <a:schemeClr val="tx1">
                    <a:tint val="75000"/>
                  </a:schemeClr>
                </a:solidFill>
              </a:defRPr>
            </a:lvl1pPr>
            <a:lvl2pPr marL="457611" indent="0">
              <a:buNone/>
              <a:defRPr sz="1802">
                <a:solidFill>
                  <a:schemeClr val="tx1">
                    <a:tint val="75000"/>
                  </a:schemeClr>
                </a:solidFill>
              </a:defRPr>
            </a:lvl2pPr>
            <a:lvl3pPr marL="915223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3pPr>
            <a:lvl4pPr marL="1372834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4pPr>
            <a:lvl5pPr marL="1830446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5pPr>
            <a:lvl6pPr marL="2288057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6pPr>
            <a:lvl7pPr marL="2745669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7pPr>
            <a:lvl8pPr marL="320328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8pPr>
            <a:lvl9pPr marL="3660892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4"/>
          </a:xfrm>
          <a:prstGeom prst="rect">
            <a:avLst/>
          </a:prstGeom>
        </p:spPr>
        <p:txBody>
          <a:bodyPr/>
          <a:lstStyle/>
          <a:p>
            <a:pPr defTabSz="456789"/>
            <a:fld id="{34DE395E-34A2-AA4D-9868-153B79C4F40E}" type="datetimeFigureOut">
              <a:rPr lang="en-US" sz="1798" smtClean="0">
                <a:solidFill>
                  <a:prstClr val="black"/>
                </a:solidFill>
              </a:rPr>
              <a:pPr defTabSz="456789"/>
              <a:t>3/10/2024</a:t>
            </a:fld>
            <a:endParaRPr lang="en-US" sz="1798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4"/>
          </a:xfrm>
          <a:prstGeom prst="rect">
            <a:avLst/>
          </a:prstGeom>
        </p:spPr>
        <p:txBody>
          <a:bodyPr/>
          <a:lstStyle/>
          <a:p>
            <a:pPr defTabSz="456789"/>
            <a:endParaRPr lang="en-US" sz="1798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4"/>
          </a:xfrm>
          <a:prstGeom prst="rect">
            <a:avLst/>
          </a:prstGeom>
        </p:spPr>
        <p:txBody>
          <a:bodyPr/>
          <a:lstStyle/>
          <a:p>
            <a:pPr defTabSz="456789"/>
            <a:fld id="{4AB888C7-909F-294F-8D58-CCD5DCAC4E92}" type="slidenum">
              <a:rPr lang="en-US" sz="1798" smtClean="0">
                <a:solidFill>
                  <a:prstClr val="black"/>
                </a:solidFill>
              </a:rPr>
              <a:pPr defTabSz="456789"/>
              <a:t>‹nº›</a:t>
            </a:fld>
            <a:endParaRPr lang="en-US" sz="1798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4165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1742"/>
            <a:ext cx="5384800" cy="3397251"/>
          </a:xfrm>
          <a:prstGeom prst="rect">
            <a:avLst/>
          </a:prstGeom>
        </p:spPr>
        <p:txBody>
          <a:bodyPr/>
          <a:lstStyle>
            <a:lvl1pPr>
              <a:defRPr sz="2803"/>
            </a:lvl1pPr>
            <a:lvl2pPr>
              <a:defRPr sz="2402"/>
            </a:lvl2pPr>
            <a:lvl3pPr>
              <a:defRPr sz="2002"/>
            </a:lvl3pPr>
            <a:lvl4pPr>
              <a:defRPr sz="1802"/>
            </a:lvl4pPr>
            <a:lvl5pPr>
              <a:defRPr sz="1802"/>
            </a:lvl5pPr>
            <a:lvl6pPr>
              <a:defRPr sz="1802"/>
            </a:lvl6pPr>
            <a:lvl7pPr>
              <a:defRPr sz="1802"/>
            </a:lvl7pPr>
            <a:lvl8pPr>
              <a:defRPr sz="1802"/>
            </a:lvl8pPr>
            <a:lvl9pPr>
              <a:defRPr sz="18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01742"/>
            <a:ext cx="5384800" cy="3397251"/>
          </a:xfrm>
          <a:prstGeom prst="rect">
            <a:avLst/>
          </a:prstGeom>
        </p:spPr>
        <p:txBody>
          <a:bodyPr/>
          <a:lstStyle>
            <a:lvl1pPr>
              <a:defRPr sz="2803"/>
            </a:lvl1pPr>
            <a:lvl2pPr>
              <a:defRPr sz="2402"/>
            </a:lvl2pPr>
            <a:lvl3pPr>
              <a:defRPr sz="2002"/>
            </a:lvl3pPr>
            <a:lvl4pPr>
              <a:defRPr sz="1802"/>
            </a:lvl4pPr>
            <a:lvl5pPr>
              <a:defRPr sz="1802"/>
            </a:lvl5pPr>
            <a:lvl6pPr>
              <a:defRPr sz="1802"/>
            </a:lvl6pPr>
            <a:lvl7pPr>
              <a:defRPr sz="1802"/>
            </a:lvl7pPr>
            <a:lvl8pPr>
              <a:defRPr sz="1802"/>
            </a:lvl8pPr>
            <a:lvl9pPr>
              <a:defRPr sz="18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4"/>
          </a:xfrm>
          <a:prstGeom prst="rect">
            <a:avLst/>
          </a:prstGeom>
        </p:spPr>
        <p:txBody>
          <a:bodyPr/>
          <a:lstStyle/>
          <a:p>
            <a:pPr defTabSz="456789"/>
            <a:fld id="{34DE395E-34A2-AA4D-9868-153B79C4F40E}" type="datetimeFigureOut">
              <a:rPr lang="en-US" sz="1798" smtClean="0">
                <a:solidFill>
                  <a:prstClr val="black"/>
                </a:solidFill>
              </a:rPr>
              <a:pPr defTabSz="456789"/>
              <a:t>3/10/2024</a:t>
            </a:fld>
            <a:endParaRPr lang="en-US" sz="1798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4"/>
          </a:xfrm>
          <a:prstGeom prst="rect">
            <a:avLst/>
          </a:prstGeom>
        </p:spPr>
        <p:txBody>
          <a:bodyPr/>
          <a:lstStyle/>
          <a:p>
            <a:pPr defTabSz="456789"/>
            <a:endParaRPr lang="en-US" sz="1798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4"/>
          </a:xfrm>
          <a:prstGeom prst="rect">
            <a:avLst/>
          </a:prstGeom>
        </p:spPr>
        <p:txBody>
          <a:bodyPr/>
          <a:lstStyle/>
          <a:p>
            <a:pPr defTabSz="456789"/>
            <a:fld id="{4AB888C7-909F-294F-8D58-CCD5DCAC4E92}" type="slidenum">
              <a:rPr lang="en-US" sz="1798" smtClean="0">
                <a:solidFill>
                  <a:prstClr val="black"/>
                </a:solidFill>
              </a:rPr>
              <a:pPr defTabSz="456789"/>
              <a:t>‹nº›</a:t>
            </a:fld>
            <a:endParaRPr lang="en-US" sz="1798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2564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2" b="1"/>
            </a:lvl1pPr>
            <a:lvl2pPr marL="457611" indent="0">
              <a:buNone/>
              <a:defRPr sz="2002" b="1"/>
            </a:lvl2pPr>
            <a:lvl3pPr marL="915223" indent="0">
              <a:buNone/>
              <a:defRPr sz="1802" b="1"/>
            </a:lvl3pPr>
            <a:lvl4pPr marL="1372834" indent="0">
              <a:buNone/>
              <a:defRPr sz="1601" b="1"/>
            </a:lvl4pPr>
            <a:lvl5pPr marL="1830446" indent="0">
              <a:buNone/>
              <a:defRPr sz="1601" b="1"/>
            </a:lvl5pPr>
            <a:lvl6pPr marL="2288057" indent="0">
              <a:buNone/>
              <a:defRPr sz="1601" b="1"/>
            </a:lvl6pPr>
            <a:lvl7pPr marL="2745669" indent="0">
              <a:buNone/>
              <a:defRPr sz="1601" b="1"/>
            </a:lvl7pPr>
            <a:lvl8pPr marL="3203280" indent="0">
              <a:buNone/>
              <a:defRPr sz="1601" b="1"/>
            </a:lvl8pPr>
            <a:lvl9pPr marL="3660892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2"/>
            </a:lvl1pPr>
            <a:lvl2pPr>
              <a:defRPr sz="2002"/>
            </a:lvl2pPr>
            <a:lvl3pPr>
              <a:defRPr sz="1802"/>
            </a:lvl3pPr>
            <a:lvl4pPr>
              <a:defRPr sz="1601"/>
            </a:lvl4pPr>
            <a:lvl5pPr>
              <a:defRPr sz="1601"/>
            </a:lvl5pPr>
            <a:lvl6pPr>
              <a:defRPr sz="1601"/>
            </a:lvl6pPr>
            <a:lvl7pPr>
              <a:defRPr sz="1601"/>
            </a:lvl7pPr>
            <a:lvl8pPr>
              <a:defRPr sz="1601"/>
            </a:lvl8pPr>
            <a:lvl9pPr>
              <a:defRPr sz="16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4" y="1535114"/>
            <a:ext cx="5389033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2" b="1"/>
            </a:lvl1pPr>
            <a:lvl2pPr marL="457611" indent="0">
              <a:buNone/>
              <a:defRPr sz="2002" b="1"/>
            </a:lvl2pPr>
            <a:lvl3pPr marL="915223" indent="0">
              <a:buNone/>
              <a:defRPr sz="1802" b="1"/>
            </a:lvl3pPr>
            <a:lvl4pPr marL="1372834" indent="0">
              <a:buNone/>
              <a:defRPr sz="1601" b="1"/>
            </a:lvl4pPr>
            <a:lvl5pPr marL="1830446" indent="0">
              <a:buNone/>
              <a:defRPr sz="1601" b="1"/>
            </a:lvl5pPr>
            <a:lvl6pPr marL="2288057" indent="0">
              <a:buNone/>
              <a:defRPr sz="1601" b="1"/>
            </a:lvl6pPr>
            <a:lvl7pPr marL="2745669" indent="0">
              <a:buNone/>
              <a:defRPr sz="1601" b="1"/>
            </a:lvl7pPr>
            <a:lvl8pPr marL="3203280" indent="0">
              <a:buNone/>
              <a:defRPr sz="1601" b="1"/>
            </a:lvl8pPr>
            <a:lvl9pPr marL="3660892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4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2"/>
            </a:lvl1pPr>
            <a:lvl2pPr>
              <a:defRPr sz="2002"/>
            </a:lvl2pPr>
            <a:lvl3pPr>
              <a:defRPr sz="1802"/>
            </a:lvl3pPr>
            <a:lvl4pPr>
              <a:defRPr sz="1601"/>
            </a:lvl4pPr>
            <a:lvl5pPr>
              <a:defRPr sz="1601"/>
            </a:lvl5pPr>
            <a:lvl6pPr>
              <a:defRPr sz="1601"/>
            </a:lvl6pPr>
            <a:lvl7pPr>
              <a:defRPr sz="1601"/>
            </a:lvl7pPr>
            <a:lvl8pPr>
              <a:defRPr sz="1601"/>
            </a:lvl8pPr>
            <a:lvl9pPr>
              <a:defRPr sz="16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4"/>
          </a:xfrm>
          <a:prstGeom prst="rect">
            <a:avLst/>
          </a:prstGeom>
        </p:spPr>
        <p:txBody>
          <a:bodyPr/>
          <a:lstStyle/>
          <a:p>
            <a:pPr defTabSz="456789"/>
            <a:fld id="{34DE395E-34A2-AA4D-9868-153B79C4F40E}" type="datetimeFigureOut">
              <a:rPr lang="en-US" sz="1798" smtClean="0">
                <a:solidFill>
                  <a:prstClr val="black"/>
                </a:solidFill>
              </a:rPr>
              <a:pPr defTabSz="456789"/>
              <a:t>3/10/2024</a:t>
            </a:fld>
            <a:endParaRPr lang="en-US" sz="1798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4"/>
          </a:xfrm>
          <a:prstGeom prst="rect">
            <a:avLst/>
          </a:prstGeom>
        </p:spPr>
        <p:txBody>
          <a:bodyPr/>
          <a:lstStyle/>
          <a:p>
            <a:pPr defTabSz="456789"/>
            <a:endParaRPr lang="en-US" sz="1798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4"/>
          </a:xfrm>
          <a:prstGeom prst="rect">
            <a:avLst/>
          </a:prstGeom>
        </p:spPr>
        <p:txBody>
          <a:bodyPr/>
          <a:lstStyle/>
          <a:p>
            <a:pPr defTabSz="456789"/>
            <a:fld id="{4AB888C7-909F-294F-8D58-CCD5DCAC4E92}" type="slidenum">
              <a:rPr lang="en-US" sz="1798" smtClean="0">
                <a:solidFill>
                  <a:prstClr val="black"/>
                </a:solidFill>
              </a:rPr>
              <a:pPr defTabSz="456789"/>
              <a:t>‹nº›</a:t>
            </a:fld>
            <a:endParaRPr lang="en-US" sz="1798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234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4"/>
          </a:xfrm>
          <a:prstGeom prst="rect">
            <a:avLst/>
          </a:prstGeom>
        </p:spPr>
        <p:txBody>
          <a:bodyPr/>
          <a:lstStyle/>
          <a:p>
            <a:pPr defTabSz="456789"/>
            <a:fld id="{34DE395E-34A2-AA4D-9868-153B79C4F40E}" type="datetimeFigureOut">
              <a:rPr lang="en-US" sz="1798" smtClean="0">
                <a:solidFill>
                  <a:prstClr val="black"/>
                </a:solidFill>
              </a:rPr>
              <a:pPr defTabSz="456789"/>
              <a:t>3/10/2024</a:t>
            </a:fld>
            <a:endParaRPr lang="en-US" sz="1798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4"/>
          </a:xfrm>
          <a:prstGeom prst="rect">
            <a:avLst/>
          </a:prstGeom>
        </p:spPr>
        <p:txBody>
          <a:bodyPr/>
          <a:lstStyle/>
          <a:p>
            <a:pPr defTabSz="456789"/>
            <a:endParaRPr lang="en-US" sz="1798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4"/>
          </a:xfrm>
          <a:prstGeom prst="rect">
            <a:avLst/>
          </a:prstGeom>
        </p:spPr>
        <p:txBody>
          <a:bodyPr/>
          <a:lstStyle/>
          <a:p>
            <a:pPr defTabSz="456789"/>
            <a:fld id="{4AB888C7-909F-294F-8D58-CCD5DCAC4E92}" type="slidenum">
              <a:rPr lang="en-US" sz="1798" smtClean="0">
                <a:solidFill>
                  <a:prstClr val="black"/>
                </a:solidFill>
              </a:rPr>
              <a:pPr defTabSz="456789"/>
              <a:t>‹nº›</a:t>
            </a:fld>
            <a:endParaRPr lang="en-US" sz="1798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271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4"/>
          </a:xfrm>
          <a:prstGeom prst="rect">
            <a:avLst/>
          </a:prstGeom>
        </p:spPr>
        <p:txBody>
          <a:bodyPr/>
          <a:lstStyle/>
          <a:p>
            <a:pPr defTabSz="456789"/>
            <a:fld id="{34DE395E-34A2-AA4D-9868-153B79C4F40E}" type="datetimeFigureOut">
              <a:rPr lang="en-US" sz="1798" smtClean="0">
                <a:solidFill>
                  <a:prstClr val="black"/>
                </a:solidFill>
              </a:rPr>
              <a:pPr defTabSz="456789"/>
              <a:t>3/10/2024</a:t>
            </a:fld>
            <a:endParaRPr lang="en-US" sz="1798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4"/>
          </a:xfrm>
          <a:prstGeom prst="rect">
            <a:avLst/>
          </a:prstGeom>
        </p:spPr>
        <p:txBody>
          <a:bodyPr/>
          <a:lstStyle/>
          <a:p>
            <a:pPr defTabSz="456789"/>
            <a:endParaRPr lang="en-US" sz="1798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4"/>
          </a:xfrm>
          <a:prstGeom prst="rect">
            <a:avLst/>
          </a:prstGeom>
        </p:spPr>
        <p:txBody>
          <a:bodyPr/>
          <a:lstStyle/>
          <a:p>
            <a:pPr defTabSz="456789"/>
            <a:fld id="{4AB888C7-909F-294F-8D58-CCD5DCAC4E92}" type="slidenum">
              <a:rPr lang="en-US" sz="1798" smtClean="0">
                <a:solidFill>
                  <a:prstClr val="black"/>
                </a:solidFill>
              </a:rPr>
              <a:pPr defTabSz="456789"/>
              <a:t>‹nº›</a:t>
            </a:fld>
            <a:endParaRPr lang="en-US" sz="1798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6264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7" y="273054"/>
            <a:ext cx="4011084" cy="1162051"/>
          </a:xfrm>
          <a:prstGeom prst="rect">
            <a:avLst/>
          </a:prstGeom>
        </p:spPr>
        <p:txBody>
          <a:bodyPr anchor="b"/>
          <a:lstStyle>
            <a:lvl1pPr algn="l">
              <a:defRPr sz="2002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3"/>
            </a:lvl1pPr>
            <a:lvl2pPr>
              <a:defRPr sz="2803"/>
            </a:lvl2pPr>
            <a:lvl3pPr>
              <a:defRPr sz="2402"/>
            </a:lvl3pPr>
            <a:lvl4pPr>
              <a:defRPr sz="2002"/>
            </a:lvl4pPr>
            <a:lvl5pPr>
              <a:defRPr sz="2002"/>
            </a:lvl5pPr>
            <a:lvl6pPr>
              <a:defRPr sz="2002"/>
            </a:lvl6pPr>
            <a:lvl7pPr>
              <a:defRPr sz="2002"/>
            </a:lvl7pPr>
            <a:lvl8pPr>
              <a:defRPr sz="2002"/>
            </a:lvl8pPr>
            <a:lvl9pPr>
              <a:defRPr sz="20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7" y="1435104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1"/>
            </a:lvl1pPr>
            <a:lvl2pPr marL="457611" indent="0">
              <a:buNone/>
              <a:defRPr sz="1201"/>
            </a:lvl2pPr>
            <a:lvl3pPr marL="915223" indent="0">
              <a:buNone/>
              <a:defRPr sz="1001"/>
            </a:lvl3pPr>
            <a:lvl4pPr marL="1372834" indent="0">
              <a:buNone/>
              <a:defRPr sz="901"/>
            </a:lvl4pPr>
            <a:lvl5pPr marL="1830446" indent="0">
              <a:buNone/>
              <a:defRPr sz="901"/>
            </a:lvl5pPr>
            <a:lvl6pPr marL="2288057" indent="0">
              <a:buNone/>
              <a:defRPr sz="901"/>
            </a:lvl6pPr>
            <a:lvl7pPr marL="2745669" indent="0">
              <a:buNone/>
              <a:defRPr sz="901"/>
            </a:lvl7pPr>
            <a:lvl8pPr marL="3203280" indent="0">
              <a:buNone/>
              <a:defRPr sz="901"/>
            </a:lvl8pPr>
            <a:lvl9pPr marL="3660892" indent="0">
              <a:buNone/>
              <a:defRPr sz="9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4"/>
          </a:xfrm>
          <a:prstGeom prst="rect">
            <a:avLst/>
          </a:prstGeom>
        </p:spPr>
        <p:txBody>
          <a:bodyPr/>
          <a:lstStyle/>
          <a:p>
            <a:pPr defTabSz="456789"/>
            <a:fld id="{34DE395E-34A2-AA4D-9868-153B79C4F40E}" type="datetimeFigureOut">
              <a:rPr lang="en-US" sz="1798" smtClean="0">
                <a:solidFill>
                  <a:prstClr val="black"/>
                </a:solidFill>
              </a:rPr>
              <a:pPr defTabSz="456789"/>
              <a:t>3/10/2024</a:t>
            </a:fld>
            <a:endParaRPr lang="en-US" sz="1798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4"/>
          </a:xfrm>
          <a:prstGeom prst="rect">
            <a:avLst/>
          </a:prstGeom>
        </p:spPr>
        <p:txBody>
          <a:bodyPr/>
          <a:lstStyle/>
          <a:p>
            <a:pPr defTabSz="456789"/>
            <a:endParaRPr lang="en-US" sz="1798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4"/>
          </a:xfrm>
          <a:prstGeom prst="rect">
            <a:avLst/>
          </a:prstGeom>
        </p:spPr>
        <p:txBody>
          <a:bodyPr/>
          <a:lstStyle/>
          <a:p>
            <a:pPr defTabSz="456789"/>
            <a:fld id="{4AB888C7-909F-294F-8D58-CCD5DCAC4E92}" type="slidenum">
              <a:rPr lang="en-US" sz="1798" smtClean="0">
                <a:solidFill>
                  <a:prstClr val="black"/>
                </a:solidFill>
              </a:rPr>
              <a:pPr defTabSz="456789"/>
              <a:t>‹nº›</a:t>
            </a:fld>
            <a:endParaRPr lang="en-US" sz="1798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675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3704A9-6C32-0CB0-C7AA-828B48665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A2B30F2-3363-E020-6D5B-932CDCCCE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210D079-9029-1B59-03EA-6E590F678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E307-184F-4720-A0A8-0B208EE43FA6}" type="datetimeFigureOut">
              <a:rPr lang="pt-BR" smtClean="0"/>
              <a:t>10/03/2024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729F37-267A-B637-F1A1-C0FD793EE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6B143F9-F776-03AE-2BE4-AF7989BC3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CCE3A-A8B1-4184-A4A0-9D538CD705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08765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9" y="4800605"/>
            <a:ext cx="7315200" cy="566737"/>
          </a:xfrm>
          <a:prstGeom prst="rect">
            <a:avLst/>
          </a:prstGeom>
        </p:spPr>
        <p:txBody>
          <a:bodyPr anchor="b"/>
          <a:lstStyle>
            <a:lvl1pPr algn="l">
              <a:defRPr sz="2002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9" y="612776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3"/>
            </a:lvl1pPr>
            <a:lvl2pPr marL="457611" indent="0">
              <a:buNone/>
              <a:defRPr sz="2803"/>
            </a:lvl2pPr>
            <a:lvl3pPr marL="915223" indent="0">
              <a:buNone/>
              <a:defRPr sz="2402"/>
            </a:lvl3pPr>
            <a:lvl4pPr marL="1372834" indent="0">
              <a:buNone/>
              <a:defRPr sz="2002"/>
            </a:lvl4pPr>
            <a:lvl5pPr marL="1830446" indent="0">
              <a:buNone/>
              <a:defRPr sz="2002"/>
            </a:lvl5pPr>
            <a:lvl6pPr marL="2288057" indent="0">
              <a:buNone/>
              <a:defRPr sz="2002"/>
            </a:lvl6pPr>
            <a:lvl7pPr marL="2745669" indent="0">
              <a:buNone/>
              <a:defRPr sz="2002"/>
            </a:lvl7pPr>
            <a:lvl8pPr marL="3203280" indent="0">
              <a:buNone/>
              <a:defRPr sz="2002"/>
            </a:lvl8pPr>
            <a:lvl9pPr marL="3660892" indent="0">
              <a:buNone/>
              <a:defRPr sz="2002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9" y="5367343"/>
            <a:ext cx="7315200" cy="804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1"/>
            </a:lvl1pPr>
            <a:lvl2pPr marL="457611" indent="0">
              <a:buNone/>
              <a:defRPr sz="1201"/>
            </a:lvl2pPr>
            <a:lvl3pPr marL="915223" indent="0">
              <a:buNone/>
              <a:defRPr sz="1001"/>
            </a:lvl3pPr>
            <a:lvl4pPr marL="1372834" indent="0">
              <a:buNone/>
              <a:defRPr sz="901"/>
            </a:lvl4pPr>
            <a:lvl5pPr marL="1830446" indent="0">
              <a:buNone/>
              <a:defRPr sz="901"/>
            </a:lvl5pPr>
            <a:lvl6pPr marL="2288057" indent="0">
              <a:buNone/>
              <a:defRPr sz="901"/>
            </a:lvl6pPr>
            <a:lvl7pPr marL="2745669" indent="0">
              <a:buNone/>
              <a:defRPr sz="901"/>
            </a:lvl7pPr>
            <a:lvl8pPr marL="3203280" indent="0">
              <a:buNone/>
              <a:defRPr sz="901"/>
            </a:lvl8pPr>
            <a:lvl9pPr marL="3660892" indent="0">
              <a:buNone/>
              <a:defRPr sz="9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4"/>
          </a:xfrm>
          <a:prstGeom prst="rect">
            <a:avLst/>
          </a:prstGeom>
        </p:spPr>
        <p:txBody>
          <a:bodyPr/>
          <a:lstStyle/>
          <a:p>
            <a:pPr defTabSz="456789"/>
            <a:fld id="{34DE395E-34A2-AA4D-9868-153B79C4F40E}" type="datetimeFigureOut">
              <a:rPr lang="en-US" sz="1798" smtClean="0">
                <a:solidFill>
                  <a:prstClr val="black"/>
                </a:solidFill>
              </a:rPr>
              <a:pPr defTabSz="456789"/>
              <a:t>3/10/2024</a:t>
            </a:fld>
            <a:endParaRPr lang="en-US" sz="1798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4"/>
          </a:xfrm>
          <a:prstGeom prst="rect">
            <a:avLst/>
          </a:prstGeom>
        </p:spPr>
        <p:txBody>
          <a:bodyPr/>
          <a:lstStyle/>
          <a:p>
            <a:pPr defTabSz="456789"/>
            <a:endParaRPr lang="en-US" sz="1798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4"/>
          </a:xfrm>
          <a:prstGeom prst="rect">
            <a:avLst/>
          </a:prstGeom>
        </p:spPr>
        <p:txBody>
          <a:bodyPr/>
          <a:lstStyle/>
          <a:p>
            <a:pPr defTabSz="456789"/>
            <a:fld id="{4AB888C7-909F-294F-8D58-CCD5DCAC4E92}" type="slidenum">
              <a:rPr lang="en-US" sz="1798" smtClean="0">
                <a:solidFill>
                  <a:prstClr val="black"/>
                </a:solidFill>
              </a:rPr>
              <a:pPr defTabSz="456789"/>
              <a:t>‹nº›</a:t>
            </a:fld>
            <a:endParaRPr lang="en-US" sz="1798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8466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4"/>
          </a:xfrm>
          <a:prstGeom prst="rect">
            <a:avLst/>
          </a:prstGeom>
        </p:spPr>
        <p:txBody>
          <a:bodyPr/>
          <a:lstStyle/>
          <a:p>
            <a:pPr defTabSz="456789"/>
            <a:fld id="{34DE395E-34A2-AA4D-9868-153B79C4F40E}" type="datetimeFigureOut">
              <a:rPr lang="en-US" sz="1798" smtClean="0">
                <a:solidFill>
                  <a:prstClr val="black"/>
                </a:solidFill>
              </a:rPr>
              <a:pPr defTabSz="456789"/>
              <a:t>3/10/2024</a:t>
            </a:fld>
            <a:endParaRPr lang="en-US" sz="1798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4"/>
          </a:xfrm>
          <a:prstGeom prst="rect">
            <a:avLst/>
          </a:prstGeom>
        </p:spPr>
        <p:txBody>
          <a:bodyPr/>
          <a:lstStyle/>
          <a:p>
            <a:pPr defTabSz="456789"/>
            <a:endParaRPr lang="en-US" sz="1798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4"/>
          </a:xfrm>
          <a:prstGeom prst="rect">
            <a:avLst/>
          </a:prstGeom>
        </p:spPr>
        <p:txBody>
          <a:bodyPr/>
          <a:lstStyle/>
          <a:p>
            <a:pPr defTabSz="456789"/>
            <a:fld id="{4AB888C7-909F-294F-8D58-CCD5DCAC4E92}" type="slidenum">
              <a:rPr lang="en-US" sz="1798" smtClean="0">
                <a:solidFill>
                  <a:prstClr val="black"/>
                </a:solidFill>
              </a:rPr>
              <a:pPr defTabSz="456789"/>
              <a:t>‹nº›</a:t>
            </a:fld>
            <a:endParaRPr lang="en-US" sz="1798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746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06377"/>
            <a:ext cx="2743200" cy="4392612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06377"/>
            <a:ext cx="8026400" cy="43926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4"/>
          </a:xfrm>
          <a:prstGeom prst="rect">
            <a:avLst/>
          </a:prstGeom>
        </p:spPr>
        <p:txBody>
          <a:bodyPr/>
          <a:lstStyle/>
          <a:p>
            <a:pPr defTabSz="456789"/>
            <a:fld id="{34DE395E-34A2-AA4D-9868-153B79C4F40E}" type="datetimeFigureOut">
              <a:rPr lang="en-US" sz="1798" smtClean="0">
                <a:solidFill>
                  <a:prstClr val="black"/>
                </a:solidFill>
              </a:rPr>
              <a:pPr defTabSz="456789"/>
              <a:t>3/10/2024</a:t>
            </a:fld>
            <a:endParaRPr lang="en-US" sz="1798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4"/>
          </a:xfrm>
          <a:prstGeom prst="rect">
            <a:avLst/>
          </a:prstGeom>
        </p:spPr>
        <p:txBody>
          <a:bodyPr/>
          <a:lstStyle/>
          <a:p>
            <a:pPr defTabSz="456789"/>
            <a:endParaRPr lang="en-US" sz="1798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4"/>
          </a:xfrm>
          <a:prstGeom prst="rect">
            <a:avLst/>
          </a:prstGeom>
        </p:spPr>
        <p:txBody>
          <a:bodyPr/>
          <a:lstStyle/>
          <a:p>
            <a:pPr defTabSz="456789"/>
            <a:fld id="{4AB888C7-909F-294F-8D58-CCD5DCAC4E92}" type="slidenum">
              <a:rPr lang="en-US" sz="1798" smtClean="0">
                <a:solidFill>
                  <a:prstClr val="black"/>
                </a:solidFill>
              </a:rPr>
              <a:pPr defTabSz="456789"/>
              <a:t>‹nº›</a:t>
            </a:fld>
            <a:endParaRPr lang="en-US" sz="1798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2273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011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60E8B68-4C87-D324-5C69-F66D78D7E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48FCE4C-E7B3-ABA6-0809-42CB71A39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C8C32D9-50D8-99BC-9FB9-ABC22AB16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E307-184F-4720-A0A8-0B208EE43FA6}" type="datetimeFigureOut">
              <a:rPr lang="pt-BR" smtClean="0"/>
              <a:t>10/03/2024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1AD0C32-348F-DAFD-ACF6-BB9815F3A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C2050D-C827-0917-5D0E-A4805A23E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CCE3A-A8B1-4184-A4A0-9D538CD705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4095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00E0B3-42DA-05E9-8EA2-96535B543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784D611-305B-81C7-EE64-2B7C091909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464E71C-2882-7237-D6A7-23D3681E10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CBA7756-9627-9AC5-D640-36DC2667B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E307-184F-4720-A0A8-0B208EE43FA6}" type="datetimeFigureOut">
              <a:rPr lang="pt-BR" smtClean="0"/>
              <a:t>10/03/2024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18C9AF1-9715-843C-577D-02E91F60C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D64703B-E480-CABA-6AD7-5F9ADF7D5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CCE3A-A8B1-4184-A4A0-9D538CD705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596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732F51-7D31-EB2C-39E8-56DA3A98D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95420C-F73A-767E-190B-B81C95396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489E277-3E6F-7300-3770-850A4B5FDB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922DA89-C8EF-C73D-06FB-0932759833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1A0087D7-A2C2-ECF3-7DBA-7C3D274AF3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6271355D-590E-093C-4DFB-741A48E83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E307-184F-4720-A0A8-0B208EE43FA6}" type="datetimeFigureOut">
              <a:rPr lang="pt-BR" smtClean="0"/>
              <a:t>10/03/2024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9DED2463-2B11-21B4-606A-A219CC584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334826A3-A860-420C-AFC8-0FA66274D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CCE3A-A8B1-4184-A4A0-9D538CD705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1411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978A52-E340-5237-B8D7-D5AF96D6C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DA09CBB-98D0-A2E7-504B-621AB5CC3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E307-184F-4720-A0A8-0B208EE43FA6}" type="datetimeFigureOut">
              <a:rPr lang="pt-BR" smtClean="0"/>
              <a:t>10/03/2024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465F7C0-DF8D-A484-5C18-7855AD540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5D5D75A-8A0D-C509-E692-9D1FEBD38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CCE3A-A8B1-4184-A4A0-9D538CD705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9634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BBD72D0-CDEB-1699-DF09-5D326D667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E307-184F-4720-A0A8-0B208EE43FA6}" type="datetimeFigureOut">
              <a:rPr lang="pt-BR" smtClean="0"/>
              <a:t>10/03/2024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FF89E015-8460-7591-157D-90E35DF89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FFA419-1051-8572-2803-5205BCC75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CCE3A-A8B1-4184-A4A0-9D538CD705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586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A52C09-2453-9EC8-2224-F289A25AA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0715D1-5940-B64E-C281-EB8A226B6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8441956-C944-F044-51CB-D8EC0B509B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75F5588-A578-31D4-7E8E-F4A2F1545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E307-184F-4720-A0A8-0B208EE43FA6}" type="datetimeFigureOut">
              <a:rPr lang="pt-BR" smtClean="0"/>
              <a:t>10/03/2024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372811C-0325-C57A-64A8-F9E61629C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FF4BDA7-DD8D-B9A1-4196-2ED2FC626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CCE3A-A8B1-4184-A4A0-9D538CD705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1700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6D6ACB-19CA-1D2F-8E45-DF1D69DCC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3C3517D-AC3D-5313-CB7D-98CF619242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74B9EC5-3A74-2853-CA9D-6BB875B5AE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1CC413C-FCB4-A178-2653-9A41F119F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E307-184F-4720-A0A8-0B208EE43FA6}" type="datetimeFigureOut">
              <a:rPr lang="pt-BR" smtClean="0"/>
              <a:t>10/03/2024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E40CCEA-757A-7746-8D86-5C4D2983D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744EB43-2855-BD57-78AE-AF0B0E132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CCE3A-A8B1-4184-A4A0-9D538CD705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4979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E9185A9-2124-1612-B1BD-9A0D00DA5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354B08A-443A-E29C-3BB0-6BAA45020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7142541-54A8-5E31-BBA7-7960E2D80A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3E307-184F-4720-A0A8-0B208EE43FA6}" type="datetimeFigureOut">
              <a:rPr lang="pt-BR" smtClean="0"/>
              <a:t>10/03/2024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E7920FD-571B-8F70-AF63-CE6AB38C35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F86658D-8A3C-D805-F741-0E42D22F9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CCE3A-A8B1-4184-A4A0-9D538CD705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2931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3"/>
            <a:ext cx="12192000" cy="6858000"/>
          </a:xfrm>
          <a:prstGeom prst="rect">
            <a:avLst/>
          </a:prstGeom>
        </p:spPr>
      </p:pic>
      <p:grpSp>
        <p:nvGrpSpPr>
          <p:cNvPr id="3" name="Group 11">
            <a:extLst>
              <a:ext uri="{FF2B5EF4-FFF2-40B4-BE49-F238E27FC236}">
                <a16:creationId xmlns:a16="http://schemas.microsoft.com/office/drawing/2014/main" xmlns="" id="{E4E33793-F111-421E-B38E-CCE6CD0B9FB8}"/>
              </a:ext>
            </a:extLst>
          </p:cNvPr>
          <p:cNvGrpSpPr/>
          <p:nvPr userDrawn="1"/>
        </p:nvGrpSpPr>
        <p:grpSpPr>
          <a:xfrm>
            <a:off x="269733" y="310987"/>
            <a:ext cx="11666732" cy="6268157"/>
            <a:chOff x="206087" y="237647"/>
            <a:chExt cx="8742460" cy="4697041"/>
          </a:xfrm>
        </p:grpSpPr>
        <p:pic>
          <p:nvPicPr>
            <p:cNvPr id="4" name="Picture 12">
              <a:extLst>
                <a:ext uri="{FF2B5EF4-FFF2-40B4-BE49-F238E27FC236}">
                  <a16:creationId xmlns:a16="http://schemas.microsoft.com/office/drawing/2014/main" xmlns="" id="{9D1FEC27-2353-41B6-8ECD-AA32CB97F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5" name="Picture 13">
              <a:extLst>
                <a:ext uri="{FF2B5EF4-FFF2-40B4-BE49-F238E27FC236}">
                  <a16:creationId xmlns:a16="http://schemas.microsoft.com/office/drawing/2014/main" xmlns="" id="{4A8112B5-11E5-4338-99B4-86BCBE239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78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457611" rtl="0" eaLnBrk="1" latinLnBrk="0" hangingPunct="1">
        <a:spcBef>
          <a:spcPct val="0"/>
        </a:spcBef>
        <a:buNone/>
        <a:defRPr sz="440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3209" indent="-343209" algn="l" defTabSz="457611" rtl="0" eaLnBrk="1" latinLnBrk="0" hangingPunct="1">
        <a:spcBef>
          <a:spcPct val="20000"/>
        </a:spcBef>
        <a:buFont typeface="Arial"/>
        <a:buChar char="•"/>
        <a:defRPr sz="3203" kern="1200">
          <a:solidFill>
            <a:schemeClr val="tx1"/>
          </a:solidFill>
          <a:latin typeface="+mn-lt"/>
          <a:ea typeface="+mn-ea"/>
          <a:cs typeface="+mn-cs"/>
        </a:defRPr>
      </a:lvl1pPr>
      <a:lvl2pPr marL="743619" indent="-286007" algn="l" defTabSz="457611" rtl="0" eaLnBrk="1" latinLnBrk="0" hangingPunct="1">
        <a:spcBef>
          <a:spcPct val="20000"/>
        </a:spcBef>
        <a:buFont typeface="Arial"/>
        <a:buChar char="–"/>
        <a:defRPr sz="2803" kern="1200">
          <a:solidFill>
            <a:schemeClr val="tx1"/>
          </a:solidFill>
          <a:latin typeface="+mn-lt"/>
          <a:ea typeface="+mn-ea"/>
          <a:cs typeface="+mn-cs"/>
        </a:defRPr>
      </a:lvl2pPr>
      <a:lvl3pPr marL="1144029" indent="-228806" algn="l" defTabSz="457611" rtl="0" eaLnBrk="1" latinLnBrk="0" hangingPunct="1">
        <a:spcBef>
          <a:spcPct val="20000"/>
        </a:spcBef>
        <a:buFont typeface="Arial"/>
        <a:buChar char="•"/>
        <a:defRPr sz="2402" kern="1200">
          <a:solidFill>
            <a:schemeClr val="tx1"/>
          </a:solidFill>
          <a:latin typeface="+mn-lt"/>
          <a:ea typeface="+mn-ea"/>
          <a:cs typeface="+mn-cs"/>
        </a:defRPr>
      </a:lvl3pPr>
      <a:lvl4pPr marL="1601640" indent="-228806" algn="l" defTabSz="457611" rtl="0" eaLnBrk="1" latinLnBrk="0" hangingPunct="1">
        <a:spcBef>
          <a:spcPct val="20000"/>
        </a:spcBef>
        <a:buFont typeface="Arial"/>
        <a:buChar char="–"/>
        <a:defRPr sz="2002" kern="1200">
          <a:solidFill>
            <a:schemeClr val="tx1"/>
          </a:solidFill>
          <a:latin typeface="+mn-lt"/>
          <a:ea typeface="+mn-ea"/>
          <a:cs typeface="+mn-cs"/>
        </a:defRPr>
      </a:lvl4pPr>
      <a:lvl5pPr marL="2059252" indent="-228806" algn="l" defTabSz="457611" rtl="0" eaLnBrk="1" latinLnBrk="0" hangingPunct="1">
        <a:spcBef>
          <a:spcPct val="20000"/>
        </a:spcBef>
        <a:buFont typeface="Arial"/>
        <a:buChar char="»"/>
        <a:defRPr sz="2002" kern="1200">
          <a:solidFill>
            <a:schemeClr val="tx1"/>
          </a:solidFill>
          <a:latin typeface="+mn-lt"/>
          <a:ea typeface="+mn-ea"/>
          <a:cs typeface="+mn-cs"/>
        </a:defRPr>
      </a:lvl5pPr>
      <a:lvl6pPr marL="2516863" indent="-228806" algn="l" defTabSz="457611" rtl="0" eaLnBrk="1" latinLnBrk="0" hangingPunct="1">
        <a:spcBef>
          <a:spcPct val="20000"/>
        </a:spcBef>
        <a:buFont typeface="Arial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6pPr>
      <a:lvl7pPr marL="2974475" indent="-228806" algn="l" defTabSz="457611" rtl="0" eaLnBrk="1" latinLnBrk="0" hangingPunct="1">
        <a:spcBef>
          <a:spcPct val="20000"/>
        </a:spcBef>
        <a:buFont typeface="Arial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7pPr>
      <a:lvl8pPr marL="3432086" indent="-228806" algn="l" defTabSz="457611" rtl="0" eaLnBrk="1" latinLnBrk="0" hangingPunct="1">
        <a:spcBef>
          <a:spcPct val="20000"/>
        </a:spcBef>
        <a:buFont typeface="Arial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8pPr>
      <a:lvl9pPr marL="3889698" indent="-228806" algn="l" defTabSz="457611" rtl="0" eaLnBrk="1" latinLnBrk="0" hangingPunct="1">
        <a:spcBef>
          <a:spcPct val="20000"/>
        </a:spcBef>
        <a:buFont typeface="Arial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61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1pPr>
      <a:lvl2pPr marL="457611" algn="l" defTabSz="45761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2pPr>
      <a:lvl3pPr marL="915223" algn="l" defTabSz="45761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3pPr>
      <a:lvl4pPr marL="1372834" algn="l" defTabSz="45761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4pPr>
      <a:lvl5pPr marL="1830446" algn="l" defTabSz="45761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5pPr>
      <a:lvl6pPr marL="2288057" algn="l" defTabSz="45761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6pPr>
      <a:lvl7pPr marL="2745669" algn="l" defTabSz="45761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7pPr>
      <a:lvl8pPr marL="3203280" algn="l" defTabSz="45761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8pPr>
      <a:lvl9pPr marL="3660892" algn="l" defTabSz="45761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506" y="3070060"/>
            <a:ext cx="2650990" cy="71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7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5366" y="264675"/>
            <a:ext cx="997107" cy="272893"/>
          </a:xfrm>
          <a:prstGeom prst="rect">
            <a:avLst/>
          </a:prstGeom>
        </p:spPr>
      </p:pic>
      <p:sp>
        <p:nvSpPr>
          <p:cNvPr id="4" name="Rectangle 11"/>
          <p:cNvSpPr/>
          <p:nvPr/>
        </p:nvSpPr>
        <p:spPr>
          <a:xfrm>
            <a:off x="11402334" y="6076363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177" y="264675"/>
            <a:ext cx="7067913" cy="633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8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5366" y="264675"/>
            <a:ext cx="997107" cy="272893"/>
          </a:xfrm>
          <a:prstGeom prst="rect">
            <a:avLst/>
          </a:prstGeom>
        </p:spPr>
      </p:pic>
      <p:sp>
        <p:nvSpPr>
          <p:cNvPr id="4" name="Rectangle 11"/>
          <p:cNvSpPr/>
          <p:nvPr/>
        </p:nvSpPr>
        <p:spPr>
          <a:xfrm>
            <a:off x="11402334" y="6076363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577" y="697637"/>
            <a:ext cx="6369377" cy="5378726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6815667" y="4961467"/>
            <a:ext cx="829733" cy="3725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225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5366" y="264675"/>
            <a:ext cx="997107" cy="272893"/>
          </a:xfrm>
          <a:prstGeom prst="rect">
            <a:avLst/>
          </a:prstGeom>
        </p:spPr>
      </p:pic>
      <p:sp>
        <p:nvSpPr>
          <p:cNvPr id="4" name="Rectangle 11"/>
          <p:cNvSpPr/>
          <p:nvPr/>
        </p:nvSpPr>
        <p:spPr>
          <a:xfrm>
            <a:off x="11402334" y="6076363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536" y="1053985"/>
            <a:ext cx="9933830" cy="450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0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5366" y="264675"/>
            <a:ext cx="997107" cy="272893"/>
          </a:xfrm>
          <a:prstGeom prst="rect">
            <a:avLst/>
          </a:prstGeom>
        </p:spPr>
      </p:pic>
      <p:sp>
        <p:nvSpPr>
          <p:cNvPr id="4" name="Rectangle 11"/>
          <p:cNvSpPr/>
          <p:nvPr/>
        </p:nvSpPr>
        <p:spPr>
          <a:xfrm>
            <a:off x="11402334" y="6076363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153" y="992591"/>
            <a:ext cx="7982360" cy="4838949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8297334" y="4775201"/>
            <a:ext cx="829733" cy="3725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339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5366" y="264675"/>
            <a:ext cx="997107" cy="272893"/>
          </a:xfrm>
          <a:prstGeom prst="rect">
            <a:avLst/>
          </a:prstGeom>
        </p:spPr>
      </p:pic>
      <p:sp>
        <p:nvSpPr>
          <p:cNvPr id="4" name="Rectangle 11"/>
          <p:cNvSpPr/>
          <p:nvPr/>
        </p:nvSpPr>
        <p:spPr>
          <a:xfrm>
            <a:off x="11402334" y="6076363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769" y="1034927"/>
            <a:ext cx="8020462" cy="4788146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8297334" y="4775201"/>
            <a:ext cx="829733" cy="3725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84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068" y="1019051"/>
            <a:ext cx="8045863" cy="4819898"/>
          </a:xfrm>
          <a:prstGeom prst="rect">
            <a:avLst/>
          </a:prstGeom>
        </p:spPr>
      </p:pic>
      <p:pic>
        <p:nvPicPr>
          <p:cNvPr id="3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5366" y="264675"/>
            <a:ext cx="997107" cy="272893"/>
          </a:xfrm>
          <a:prstGeom prst="rect">
            <a:avLst/>
          </a:prstGeom>
        </p:spPr>
      </p:pic>
      <p:sp>
        <p:nvSpPr>
          <p:cNvPr id="4" name="Rectangle 11"/>
          <p:cNvSpPr/>
          <p:nvPr/>
        </p:nvSpPr>
        <p:spPr>
          <a:xfrm>
            <a:off x="11402334" y="6076363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ângulo 6"/>
          <p:cNvSpPr/>
          <p:nvPr/>
        </p:nvSpPr>
        <p:spPr>
          <a:xfrm>
            <a:off x="8297334" y="4775201"/>
            <a:ext cx="829733" cy="3725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941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977" y="928037"/>
            <a:ext cx="7988711" cy="4730993"/>
          </a:xfrm>
          <a:prstGeom prst="rect">
            <a:avLst/>
          </a:prstGeom>
        </p:spPr>
      </p:pic>
      <p:pic>
        <p:nvPicPr>
          <p:cNvPr id="3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5366" y="264675"/>
            <a:ext cx="997107" cy="272893"/>
          </a:xfrm>
          <a:prstGeom prst="rect">
            <a:avLst/>
          </a:prstGeom>
        </p:spPr>
      </p:pic>
      <p:sp>
        <p:nvSpPr>
          <p:cNvPr id="4" name="Rectangle 11"/>
          <p:cNvSpPr/>
          <p:nvPr/>
        </p:nvSpPr>
        <p:spPr>
          <a:xfrm>
            <a:off x="11402334" y="6076363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ângulo 6"/>
          <p:cNvSpPr/>
          <p:nvPr/>
        </p:nvSpPr>
        <p:spPr>
          <a:xfrm>
            <a:off x="7323667" y="3818467"/>
            <a:ext cx="829733" cy="3725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348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718" y="949197"/>
            <a:ext cx="8058564" cy="4959605"/>
          </a:xfrm>
          <a:prstGeom prst="rect">
            <a:avLst/>
          </a:prstGeom>
        </p:spPr>
      </p:pic>
      <p:pic>
        <p:nvPicPr>
          <p:cNvPr id="3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5366" y="264675"/>
            <a:ext cx="997107" cy="272893"/>
          </a:xfrm>
          <a:prstGeom prst="rect">
            <a:avLst/>
          </a:prstGeom>
        </p:spPr>
      </p:pic>
      <p:sp>
        <p:nvSpPr>
          <p:cNvPr id="4" name="Rectangle 11"/>
          <p:cNvSpPr/>
          <p:nvPr/>
        </p:nvSpPr>
        <p:spPr>
          <a:xfrm>
            <a:off x="11402334" y="6076363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ângulo 6"/>
          <p:cNvSpPr/>
          <p:nvPr/>
        </p:nvSpPr>
        <p:spPr>
          <a:xfrm>
            <a:off x="3149601" y="4614338"/>
            <a:ext cx="829733" cy="3725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8246534" y="4876804"/>
            <a:ext cx="829733" cy="3725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097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5366" y="264675"/>
            <a:ext cx="997107" cy="272893"/>
          </a:xfrm>
          <a:prstGeom prst="rect">
            <a:avLst/>
          </a:prstGeom>
        </p:spPr>
      </p:pic>
      <p:sp>
        <p:nvSpPr>
          <p:cNvPr id="4" name="Rectangle 11"/>
          <p:cNvSpPr/>
          <p:nvPr/>
        </p:nvSpPr>
        <p:spPr>
          <a:xfrm>
            <a:off x="11402334" y="6076363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ângulo 6"/>
          <p:cNvSpPr/>
          <p:nvPr/>
        </p:nvSpPr>
        <p:spPr>
          <a:xfrm>
            <a:off x="3149601" y="4614338"/>
            <a:ext cx="829733" cy="3725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8246534" y="4876804"/>
            <a:ext cx="829733" cy="3725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058" y="946021"/>
            <a:ext cx="8077615" cy="501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00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5366" y="264675"/>
            <a:ext cx="997107" cy="272893"/>
          </a:xfrm>
          <a:prstGeom prst="rect">
            <a:avLst/>
          </a:prstGeom>
        </p:spPr>
      </p:pic>
      <p:sp>
        <p:nvSpPr>
          <p:cNvPr id="4" name="Rectangle 11"/>
          <p:cNvSpPr/>
          <p:nvPr/>
        </p:nvSpPr>
        <p:spPr>
          <a:xfrm>
            <a:off x="11402334" y="6076363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820" y="914271"/>
            <a:ext cx="7982360" cy="502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2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2"/>
          <a:srcRect l="21776" r="21705"/>
          <a:stretch/>
        </p:blipFill>
        <p:spPr>
          <a:xfrm>
            <a:off x="1512350" y="2303232"/>
            <a:ext cx="9155651" cy="2789855"/>
          </a:xfrm>
          <a:prstGeom prst="rect">
            <a:avLst/>
          </a:prstGeom>
        </p:spPr>
      </p:pic>
      <p:sp>
        <p:nvSpPr>
          <p:cNvPr id="5" name="TextBox 15"/>
          <p:cNvSpPr txBox="1"/>
          <p:nvPr/>
        </p:nvSpPr>
        <p:spPr>
          <a:xfrm>
            <a:off x="2365552" y="2950192"/>
            <a:ext cx="7166918" cy="543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FFFFFF"/>
                </a:solidFill>
                <a:latin typeface="Gotham-Bold"/>
                <a:cs typeface="Gotham-Bold"/>
              </a:rPr>
              <a:t>DATA SCIENCE</a:t>
            </a:r>
          </a:p>
        </p:txBody>
      </p:sp>
      <p:sp>
        <p:nvSpPr>
          <p:cNvPr id="6" name="TextBox 20"/>
          <p:cNvSpPr txBox="1"/>
          <p:nvPr/>
        </p:nvSpPr>
        <p:spPr>
          <a:xfrm>
            <a:off x="2365552" y="3514251"/>
            <a:ext cx="6928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cap="all" dirty="0">
                <a:solidFill>
                  <a:srgbClr val="91A3AD"/>
                </a:solidFill>
                <a:latin typeface="Roboto" panose="020B0604020202020204" pitchFamily="2" charset="0"/>
              </a:rPr>
              <a:t>ARCHITECTURE ANALYTICS &amp; NOSQL</a:t>
            </a:r>
          </a:p>
        </p:txBody>
      </p:sp>
      <p:sp>
        <p:nvSpPr>
          <p:cNvPr id="8" name="TextBox 21"/>
          <p:cNvSpPr txBox="1"/>
          <p:nvPr/>
        </p:nvSpPr>
        <p:spPr>
          <a:xfrm>
            <a:off x="2365553" y="4100520"/>
            <a:ext cx="361707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  <a:latin typeface="Gotham-Bold"/>
                <a:cs typeface="Gotham-Bold"/>
              </a:rPr>
              <a:t>PROF. Leandro Romualdo</a:t>
            </a:r>
          </a:p>
        </p:txBody>
      </p:sp>
      <p:sp>
        <p:nvSpPr>
          <p:cNvPr id="9" name="Rectangle 22"/>
          <p:cNvSpPr/>
          <p:nvPr/>
        </p:nvSpPr>
        <p:spPr>
          <a:xfrm flipH="1">
            <a:off x="2237286" y="3099922"/>
            <a:ext cx="45719" cy="129032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84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5366" y="264675"/>
            <a:ext cx="997107" cy="272893"/>
          </a:xfrm>
          <a:prstGeom prst="rect">
            <a:avLst/>
          </a:prstGeom>
        </p:spPr>
      </p:pic>
      <p:sp>
        <p:nvSpPr>
          <p:cNvPr id="4" name="Rectangle 11"/>
          <p:cNvSpPr/>
          <p:nvPr/>
        </p:nvSpPr>
        <p:spPr>
          <a:xfrm>
            <a:off x="11402334" y="6076363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068" y="1034927"/>
            <a:ext cx="8045863" cy="478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6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5366" y="264675"/>
            <a:ext cx="997107" cy="272893"/>
          </a:xfrm>
          <a:prstGeom prst="rect">
            <a:avLst/>
          </a:prstGeom>
        </p:spPr>
      </p:pic>
      <p:sp>
        <p:nvSpPr>
          <p:cNvPr id="4" name="Rectangle 11"/>
          <p:cNvSpPr/>
          <p:nvPr/>
        </p:nvSpPr>
        <p:spPr>
          <a:xfrm>
            <a:off x="11402334" y="6076363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95" y="788859"/>
            <a:ext cx="10440771" cy="520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7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5366" y="264675"/>
            <a:ext cx="997107" cy="272893"/>
          </a:xfrm>
          <a:prstGeom prst="rect">
            <a:avLst/>
          </a:prstGeom>
        </p:spPr>
      </p:pic>
      <p:sp>
        <p:nvSpPr>
          <p:cNvPr id="4" name="Rectangle 11"/>
          <p:cNvSpPr/>
          <p:nvPr/>
        </p:nvSpPr>
        <p:spPr>
          <a:xfrm>
            <a:off x="11402334" y="6076363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718" y="987299"/>
            <a:ext cx="8058564" cy="488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96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5366" y="264675"/>
            <a:ext cx="997107" cy="272893"/>
          </a:xfrm>
          <a:prstGeom prst="rect">
            <a:avLst/>
          </a:prstGeom>
        </p:spPr>
      </p:pic>
      <p:sp>
        <p:nvSpPr>
          <p:cNvPr id="4" name="Rectangle 11"/>
          <p:cNvSpPr/>
          <p:nvPr/>
        </p:nvSpPr>
        <p:spPr>
          <a:xfrm>
            <a:off x="11402334" y="6076363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141" y="844417"/>
            <a:ext cx="8115717" cy="516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4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5366" y="264675"/>
            <a:ext cx="997107" cy="272893"/>
          </a:xfrm>
          <a:prstGeom prst="rect">
            <a:avLst/>
          </a:prstGeom>
        </p:spPr>
      </p:pic>
      <p:sp>
        <p:nvSpPr>
          <p:cNvPr id="4" name="Rectangle 11"/>
          <p:cNvSpPr/>
          <p:nvPr/>
        </p:nvSpPr>
        <p:spPr>
          <a:xfrm>
            <a:off x="11402334" y="6076363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966" y="857118"/>
            <a:ext cx="8122067" cy="5143764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7018867" y="3615267"/>
            <a:ext cx="762000" cy="863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371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5366" y="264675"/>
            <a:ext cx="997107" cy="272893"/>
          </a:xfrm>
          <a:prstGeom prst="rect">
            <a:avLst/>
          </a:prstGeom>
        </p:spPr>
      </p:pic>
      <p:sp>
        <p:nvSpPr>
          <p:cNvPr id="4" name="Rectangle 11"/>
          <p:cNvSpPr/>
          <p:nvPr/>
        </p:nvSpPr>
        <p:spPr>
          <a:xfrm>
            <a:off x="11402334" y="6076363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/>
          <p:cNvSpPr/>
          <p:nvPr/>
        </p:nvSpPr>
        <p:spPr>
          <a:xfrm>
            <a:off x="7018867" y="3615267"/>
            <a:ext cx="762000" cy="863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543" y="892044"/>
            <a:ext cx="8064914" cy="507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2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5366" y="264675"/>
            <a:ext cx="997107" cy="272893"/>
          </a:xfrm>
          <a:prstGeom prst="rect">
            <a:avLst/>
          </a:prstGeom>
        </p:spPr>
      </p:pic>
      <p:sp>
        <p:nvSpPr>
          <p:cNvPr id="4" name="Rectangle 11"/>
          <p:cNvSpPr/>
          <p:nvPr/>
        </p:nvSpPr>
        <p:spPr>
          <a:xfrm>
            <a:off x="11402334" y="6076363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/>
          <p:cNvSpPr/>
          <p:nvPr/>
        </p:nvSpPr>
        <p:spPr>
          <a:xfrm>
            <a:off x="7018867" y="3615267"/>
            <a:ext cx="762000" cy="863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41736"/>
          <a:stretch/>
        </p:blipFill>
        <p:spPr>
          <a:xfrm>
            <a:off x="1227666" y="1033810"/>
            <a:ext cx="9152467" cy="5162914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168400" y="1583267"/>
            <a:ext cx="1955800" cy="15832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532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5366" y="264675"/>
            <a:ext cx="997107" cy="272893"/>
          </a:xfrm>
          <a:prstGeom prst="rect">
            <a:avLst/>
          </a:prstGeom>
        </p:spPr>
      </p:pic>
      <p:sp>
        <p:nvSpPr>
          <p:cNvPr id="4" name="Rectangle 11"/>
          <p:cNvSpPr/>
          <p:nvPr/>
        </p:nvSpPr>
        <p:spPr>
          <a:xfrm>
            <a:off x="11402334" y="6076363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6">
            <a:extLst>
              <a:ext uri="{FF2B5EF4-FFF2-40B4-BE49-F238E27FC236}">
                <a16:creationId xmlns="" xmlns:a16="http://schemas.microsoft.com/office/drawing/2014/main" id="{9BDB4ACB-186E-D072-C158-8AB96506D78F}"/>
              </a:ext>
            </a:extLst>
          </p:cNvPr>
          <p:cNvSpPr txBox="1"/>
          <p:nvPr/>
        </p:nvSpPr>
        <p:spPr>
          <a:xfrm>
            <a:off x="350981" y="410357"/>
            <a:ext cx="112776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rgbClr val="151515"/>
                </a:solidFill>
                <a:effectLst/>
                <a:latin typeface="var(--pfe-theme--font-family--heading,&quot;Red Hat Display&quot;,&quot;RedHatDisplay&quot;,&quot;Overpass&quot;,Overpass,Arial,sans-serif)"/>
              </a:rPr>
              <a:t>Segurança de arquivos</a:t>
            </a:r>
            <a:endParaRPr lang="pt-BR" sz="3200" b="1" i="1" dirty="0" smtClean="0">
              <a:solidFill>
                <a:srgbClr val="FF0000"/>
              </a:solidFill>
              <a:effectLst/>
              <a:latin typeface="var(--pfe-theme--font-family--heading,&quot;Red Hat Display&quot;,&quot;RedHatDisplay&quot;,&quot;Overpass&quot;,Overpass,Arial,sans-serif)"/>
            </a:endParaRPr>
          </a:p>
          <a:p>
            <a:endParaRPr lang="pt-BR" sz="3200" b="1" dirty="0" smtClean="0">
              <a:solidFill>
                <a:srgbClr val="151515"/>
              </a:solidFill>
              <a:effectLst/>
              <a:latin typeface="var(--pfe-theme--font-family--heading,&quot;Red Hat Display&quot;,&quot;RedHatDisplay&quot;,&quot;Overpass&quot;,Overpass,Arial,sans-serif)"/>
            </a:endParaRPr>
          </a:p>
        </p:txBody>
      </p:sp>
      <p:sp>
        <p:nvSpPr>
          <p:cNvPr id="24" name="TextBox 6">
            <a:extLst>
              <a:ext uri="{FF2B5EF4-FFF2-40B4-BE49-F238E27FC236}">
                <a16:creationId xmlns="" xmlns:a16="http://schemas.microsoft.com/office/drawing/2014/main" id="{9BDB4ACB-186E-D072-C158-8AB96506D78F}"/>
              </a:ext>
            </a:extLst>
          </p:cNvPr>
          <p:cNvSpPr txBox="1"/>
          <p:nvPr/>
        </p:nvSpPr>
        <p:spPr>
          <a:xfrm>
            <a:off x="277090" y="1396701"/>
            <a:ext cx="1173941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pt-BR" sz="2000" i="1" dirty="0" smtClean="0">
                <a:latin typeface="var(--pfe-theme--font-family--heading,&quot;Red Hat Display&quot;,&quot;RedHatDisplay&quot;,&quot;Overpass&quot;,Overpass,Arial,sans-serif)"/>
              </a:rPr>
              <a:t>A alteração das permissões também podem ser feitas com argumentos numéricos, conforme abaixo.:</a:t>
            </a:r>
          </a:p>
          <a:p>
            <a:endParaRPr lang="pt-BR" sz="2000" i="1" dirty="0" smtClean="0">
              <a:latin typeface="var(--pfe-theme--font-family--heading,&quot;Red Hat Display&quot;,&quot;RedHatDisplay&quot;,&quot;Overpass&quot;,Overpass,Arial,sans-serif)"/>
            </a:endParaRPr>
          </a:p>
          <a:p>
            <a:r>
              <a:rPr lang="pt-BR" sz="2000" i="1" dirty="0">
                <a:latin typeface="var(--pfe-theme--font-family--heading,&quot;Red Hat Display&quot;,&quot;RedHatDisplay&quot;,&quot;Overpass&quot;,Overpass,Arial,sans-serif)"/>
              </a:rPr>
              <a:t>	</a:t>
            </a:r>
            <a:r>
              <a:rPr lang="pt-BR" sz="2000" i="1" dirty="0" smtClean="0">
                <a:latin typeface="var(--pfe-theme--font-family--heading,&quot;Red Hat Display&quot;,&quot;RedHatDisplay&quot;,&quot;Overpass&quot;,Overpass,Arial,sans-serif)"/>
              </a:rPr>
              <a:t>0 	-&gt; -</a:t>
            </a:r>
          </a:p>
          <a:p>
            <a:r>
              <a:rPr lang="pt-BR" sz="2000" i="1" dirty="0">
                <a:latin typeface="var(--pfe-theme--font-family--heading,&quot;Red Hat Display&quot;,&quot;RedHatDisplay&quot;,&quot;Overpass&quot;,Overpass,Arial,sans-serif)"/>
              </a:rPr>
              <a:t>	</a:t>
            </a:r>
            <a:r>
              <a:rPr lang="pt-BR" sz="2000" i="1" dirty="0" smtClean="0">
                <a:latin typeface="var(--pfe-theme--font-family--heading,&quot;Red Hat Display&quot;,&quot;RedHatDisplay&quot;,&quot;Overpass&quot;,Overpass,Arial,sans-serif)"/>
              </a:rPr>
              <a:t>4 	-&gt; r</a:t>
            </a:r>
          </a:p>
          <a:p>
            <a:r>
              <a:rPr lang="pt-BR" sz="2000" i="1" dirty="0">
                <a:latin typeface="var(--pfe-theme--font-family--heading,&quot;Red Hat Display&quot;,&quot;RedHatDisplay&quot;,&quot;Overpass&quot;,Overpass,Arial,sans-serif)"/>
              </a:rPr>
              <a:t>	</a:t>
            </a:r>
            <a:r>
              <a:rPr lang="pt-BR" sz="2000" i="1" dirty="0" smtClean="0">
                <a:latin typeface="var(--pfe-theme--font-family--heading,&quot;Red Hat Display&quot;,&quot;RedHatDisplay&quot;,&quot;Overpass&quot;,Overpass,Arial,sans-serif)"/>
              </a:rPr>
              <a:t>2	-&gt; w</a:t>
            </a:r>
          </a:p>
          <a:p>
            <a:r>
              <a:rPr lang="pt-BR" sz="2000" i="1" dirty="0" smtClean="0">
                <a:latin typeface="var(--pfe-theme--font-family--heading,&quot;Red Hat Display&quot;,&quot;RedHatDisplay&quot;,&quot;Overpass&quot;,Overpass,Arial,sans-serif)"/>
              </a:rPr>
              <a:t>	1	-&gt; x</a:t>
            </a:r>
          </a:p>
          <a:p>
            <a:endParaRPr lang="pt-BR" sz="2000" i="1" dirty="0">
              <a:latin typeface="var(--pfe-theme--font-family--heading,&quot;Red Hat Display&quot;,&quot;RedHatDisplay&quot;,&quot;Overpass&quot;,Overpass,Arial,sans-serif)"/>
            </a:endParaRPr>
          </a:p>
          <a:p>
            <a:r>
              <a:rPr lang="pt-BR" sz="2000" i="1" dirty="0" smtClean="0">
                <a:latin typeface="var(--pfe-theme--font-family--heading,&quot;Red Hat Display&quot;,&quot;RedHatDisplay&quot;,&quot;Overpass&quot;,Overpass,Arial,sans-serif)"/>
              </a:rPr>
              <a:t>É feita fornecendo um numero com três algarismos, sendo cada algarismo relativo ao dono, grupo e outros, respectivamente. Exemplo.:</a:t>
            </a:r>
          </a:p>
          <a:p>
            <a:endParaRPr lang="pt-BR" sz="2000" i="1" dirty="0">
              <a:latin typeface="var(--pfe-theme--font-family--heading,&quot;Red Hat Display&quot;,&quot;RedHatDisplay&quot;,&quot;Overpass&quot;,Overpass,Arial,sans-serif)"/>
            </a:endParaRPr>
          </a:p>
          <a:p>
            <a:r>
              <a:rPr lang="pt-BR" sz="2000" i="1" dirty="0" smtClean="0">
                <a:latin typeface="var(--pfe-theme--font-family--heading,&quot;Red Hat Display&quot;,&quot;RedHatDisplay&quot;,&quot;Overpass&quot;,Overpass,Arial,sans-serif)"/>
              </a:rPr>
              <a:t>		</a:t>
            </a:r>
            <a:r>
              <a:rPr lang="pt-BR" sz="2000" i="1" dirty="0" err="1" smtClean="0">
                <a:latin typeface="var(--pfe-theme--font-family--heading,&quot;Red Hat Display&quot;,&quot;RedHatDisplay&quot;,&quot;Overpass&quot;,Overpass,Arial,sans-serif)"/>
              </a:rPr>
              <a:t>chmod</a:t>
            </a:r>
            <a:r>
              <a:rPr lang="pt-BR" sz="2000" i="1" dirty="0" smtClean="0">
                <a:latin typeface="var(--pfe-theme--font-family--heading,&quot;Red Hat Display&quot;,&quot;RedHatDisplay&quot;,&quot;Overpass&quot;,Overpass,Arial,sans-serif)"/>
              </a:rPr>
              <a:t> 400 arquivo_fiap_2024		-&gt; r-- --- ---</a:t>
            </a:r>
          </a:p>
          <a:p>
            <a:r>
              <a:rPr lang="pt-BR" sz="2000" i="1" dirty="0">
                <a:latin typeface="var(--pfe-theme--font-family--heading,&quot;Red Hat Display&quot;,&quot;RedHatDisplay&quot;,&quot;Overpass&quot;,Overpass,Arial,sans-serif)"/>
              </a:rPr>
              <a:t>	</a:t>
            </a:r>
            <a:r>
              <a:rPr lang="pt-BR" sz="2000" i="1" dirty="0" smtClean="0">
                <a:latin typeface="var(--pfe-theme--font-family--heading,&quot;Red Hat Display&quot;,&quot;RedHatDisplay&quot;,&quot;Overpass&quot;,Overpass,Arial,sans-serif)"/>
              </a:rPr>
              <a:t>	</a:t>
            </a:r>
            <a:r>
              <a:rPr lang="pt-BR" sz="2000" i="1" dirty="0" err="1" smtClean="0">
                <a:latin typeface="var(--pfe-theme--font-family--heading,&quot;Red Hat Display&quot;,&quot;RedHatDisplay&quot;,&quot;Overpass&quot;,Overpass,Arial,sans-serif)"/>
              </a:rPr>
              <a:t>chmod</a:t>
            </a:r>
            <a:r>
              <a:rPr lang="pt-BR" sz="2000" i="1" dirty="0" smtClean="0">
                <a:latin typeface="var(--pfe-theme--font-family--heading,&quot;Red Hat Display&quot;,&quot;RedHatDisplay&quot;,&quot;Overpass&quot;,Overpass,Arial,sans-serif)"/>
              </a:rPr>
              <a:t> 500 arquivo_fiap_2024		-&gt; r-x --- ---</a:t>
            </a:r>
          </a:p>
          <a:p>
            <a:r>
              <a:rPr lang="pt-BR" sz="2000" i="1" dirty="0">
                <a:latin typeface="var(--pfe-theme--font-family--heading,&quot;Red Hat Display&quot;,&quot;RedHatDisplay&quot;,&quot;Overpass&quot;,Overpass,Arial,sans-serif)"/>
              </a:rPr>
              <a:t>	</a:t>
            </a:r>
            <a:r>
              <a:rPr lang="pt-BR" sz="2000" i="1" dirty="0" smtClean="0">
                <a:latin typeface="var(--pfe-theme--font-family--heading,&quot;Red Hat Display&quot;,&quot;RedHatDisplay&quot;,&quot;Overpass&quot;,Overpass,Arial,sans-serif)"/>
              </a:rPr>
              <a:t>	</a:t>
            </a:r>
            <a:r>
              <a:rPr lang="pt-BR" sz="2000" i="1" dirty="0" err="1" smtClean="0">
                <a:latin typeface="var(--pfe-theme--font-family--heading,&quot;Red Hat Display&quot;,&quot;RedHatDisplay&quot;,&quot;Overpass&quot;,Overpass,Arial,sans-serif)"/>
              </a:rPr>
              <a:t>chmod</a:t>
            </a:r>
            <a:r>
              <a:rPr lang="pt-BR" sz="2000" i="1" dirty="0" smtClean="0">
                <a:latin typeface="var(--pfe-theme--font-family--heading,&quot;Red Hat Display&quot;,&quot;RedHatDisplay&quot;,&quot;Overpass&quot;,Overpass,Arial,sans-serif)"/>
              </a:rPr>
              <a:t> 644 arquivo_fiap_2024		-&gt; </a:t>
            </a:r>
            <a:r>
              <a:rPr lang="pt-BR" sz="2000" i="1" dirty="0" err="1" smtClean="0">
                <a:latin typeface="var(--pfe-theme--font-family--heading,&quot;Red Hat Display&quot;,&quot;RedHatDisplay&quot;,&quot;Overpass&quot;,Overpass,Arial,sans-serif)"/>
              </a:rPr>
              <a:t>rw</a:t>
            </a:r>
            <a:r>
              <a:rPr lang="pt-BR" sz="2000" i="1" dirty="0" smtClean="0">
                <a:latin typeface="var(--pfe-theme--font-family--heading,&quot;Red Hat Display&quot;,&quot;RedHatDisplay&quot;,&quot;Overpass&quot;,Overpass,Arial,sans-serif)"/>
              </a:rPr>
              <a:t>- r– r—</a:t>
            </a:r>
          </a:p>
          <a:p>
            <a:r>
              <a:rPr lang="pt-BR" sz="2000" i="1" dirty="0">
                <a:latin typeface="var(--pfe-theme--font-family--heading,&quot;Red Hat Display&quot;,&quot;RedHatDisplay&quot;,&quot;Overpass&quot;,Overpass,Arial,sans-serif)"/>
              </a:rPr>
              <a:t>	</a:t>
            </a:r>
            <a:r>
              <a:rPr lang="pt-BR" sz="2000" i="1" dirty="0" smtClean="0">
                <a:latin typeface="var(--pfe-theme--font-family--heading,&quot;Red Hat Display&quot;,&quot;RedHatDisplay&quot;,&quot;Overpass&quot;,Overpass,Arial,sans-serif)"/>
              </a:rPr>
              <a:t>	</a:t>
            </a:r>
            <a:r>
              <a:rPr lang="pt-BR" sz="2000" i="1" dirty="0" err="1" smtClean="0">
                <a:latin typeface="var(--pfe-theme--font-family--heading,&quot;Red Hat Display&quot;,&quot;RedHatDisplay&quot;,&quot;Overpass&quot;,Overpass,Arial,sans-serif)"/>
              </a:rPr>
              <a:t>chmod</a:t>
            </a:r>
            <a:r>
              <a:rPr lang="pt-BR" sz="2000" i="1" dirty="0" smtClean="0">
                <a:latin typeface="var(--pfe-theme--font-family--heading,&quot;Red Hat Display&quot;,&quot;RedHatDisplay&quot;,&quot;Overpass&quot;,Overpass,Arial,sans-serif)"/>
              </a:rPr>
              <a:t> 755 arquivo_fiap_2024 		-&gt; </a:t>
            </a:r>
            <a:r>
              <a:rPr lang="pt-BR" sz="2000" i="1" dirty="0" err="1" smtClean="0">
                <a:latin typeface="var(--pfe-theme--font-family--heading,&quot;Red Hat Display&quot;,&quot;RedHatDisplay&quot;,&quot;Overpass&quot;,Overpass,Arial,sans-serif)"/>
              </a:rPr>
              <a:t>rwx</a:t>
            </a:r>
            <a:r>
              <a:rPr lang="pt-BR" sz="2000" i="1" dirty="0" smtClean="0">
                <a:latin typeface="var(--pfe-theme--font-family--heading,&quot;Red Hat Display&quot;,&quot;RedHatDisplay&quot;,&quot;Overpass&quot;,Overpass,Arial,sans-serif)"/>
              </a:rPr>
              <a:t> r-x </a:t>
            </a:r>
            <a:r>
              <a:rPr lang="pt-BR" sz="2000" i="1" dirty="0" err="1" smtClean="0">
                <a:latin typeface="var(--pfe-theme--font-family--heading,&quot;Red Hat Display&quot;,&quot;RedHatDisplay&quot;,&quot;Overpass&quot;,Overpass,Arial,sans-serif)"/>
              </a:rPr>
              <a:t>r-x</a:t>
            </a:r>
            <a:endParaRPr lang="pt-BR" sz="2000" i="1" dirty="0" smtClean="0">
              <a:latin typeface="var(--pfe-theme--font-family--heading,&quot;Red Hat Display&quot;,&quot;RedHatDisplay&quot;,&quot;Overpass&quot;,Overpass,Arial,sans-serif)"/>
            </a:endParaRPr>
          </a:p>
          <a:p>
            <a:endParaRPr lang="pt-BR" sz="2400" i="1" dirty="0">
              <a:latin typeface="var(--pfe-theme--font-family--heading,&quot;Red Hat Display&quot;,&quot;RedHatDisplay&quot;,&quot;Overpass&quot;,Overpass,Arial,sans-serif)"/>
            </a:endParaRPr>
          </a:p>
        </p:txBody>
      </p:sp>
    </p:spTree>
    <p:extLst>
      <p:ext uri="{BB962C8B-B14F-4D97-AF65-F5344CB8AC3E}">
        <p14:creationId xmlns:p14="http://schemas.microsoft.com/office/powerpoint/2010/main" val="51627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5366" y="264675"/>
            <a:ext cx="997107" cy="272893"/>
          </a:xfrm>
          <a:prstGeom prst="rect">
            <a:avLst/>
          </a:prstGeom>
        </p:spPr>
      </p:pic>
      <p:sp>
        <p:nvSpPr>
          <p:cNvPr id="4" name="Rectangle 11"/>
          <p:cNvSpPr/>
          <p:nvPr/>
        </p:nvSpPr>
        <p:spPr>
          <a:xfrm>
            <a:off x="11402334" y="6076363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6">
            <a:extLst>
              <a:ext uri="{FF2B5EF4-FFF2-40B4-BE49-F238E27FC236}">
                <a16:creationId xmlns="" xmlns:a16="http://schemas.microsoft.com/office/drawing/2014/main" id="{9BDB4ACB-186E-D072-C158-8AB96506D78F}"/>
              </a:ext>
            </a:extLst>
          </p:cNvPr>
          <p:cNvSpPr txBox="1"/>
          <p:nvPr/>
        </p:nvSpPr>
        <p:spPr>
          <a:xfrm>
            <a:off x="350981" y="410357"/>
            <a:ext cx="112776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rgbClr val="151515"/>
                </a:solidFill>
                <a:effectLst/>
                <a:latin typeface="var(--pfe-theme--font-family--heading,&quot;Red Hat Display&quot;,&quot;RedHatDisplay&quot;,&quot;Overpass&quot;,Overpass,Arial,sans-serif)"/>
              </a:rPr>
              <a:t>Comandos básicos</a:t>
            </a:r>
            <a:endParaRPr lang="pt-BR" sz="3200" b="1" i="1" dirty="0" smtClean="0">
              <a:solidFill>
                <a:srgbClr val="FF0000"/>
              </a:solidFill>
              <a:effectLst/>
              <a:latin typeface="var(--pfe-theme--font-family--heading,&quot;Red Hat Display&quot;,&quot;RedHatDisplay&quot;,&quot;Overpass&quot;,Overpass,Arial,sans-serif)"/>
            </a:endParaRPr>
          </a:p>
          <a:p>
            <a:endParaRPr lang="pt-BR" sz="3200" b="1" dirty="0" smtClean="0">
              <a:solidFill>
                <a:srgbClr val="151515"/>
              </a:solidFill>
              <a:effectLst/>
              <a:latin typeface="var(--pfe-theme--font-family--heading,&quot;Red Hat Display&quot;,&quot;RedHatDisplay&quot;,&quot;Overpass&quot;,Overpass,Arial,sans-serif)"/>
            </a:endParaRPr>
          </a:p>
        </p:txBody>
      </p:sp>
      <p:sp>
        <p:nvSpPr>
          <p:cNvPr id="24" name="TextBox 6">
            <a:extLst>
              <a:ext uri="{FF2B5EF4-FFF2-40B4-BE49-F238E27FC236}">
                <a16:creationId xmlns="" xmlns:a16="http://schemas.microsoft.com/office/drawing/2014/main" id="{9BDB4ACB-186E-D072-C158-8AB96506D78F}"/>
              </a:ext>
            </a:extLst>
          </p:cNvPr>
          <p:cNvSpPr txBox="1"/>
          <p:nvPr/>
        </p:nvSpPr>
        <p:spPr>
          <a:xfrm>
            <a:off x="277090" y="1396701"/>
            <a:ext cx="11739419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pt-BR" sz="2000" b="1" i="1" dirty="0" err="1" smtClean="0">
                <a:latin typeface="var(--pfe-theme--font-family--heading,&quot;Red Hat Display&quot;,&quot;RedHatDisplay&quot;,&quot;Overpass&quot;,Overpass,Arial,sans-serif)"/>
              </a:rPr>
              <a:t>ls</a:t>
            </a:r>
            <a:r>
              <a:rPr lang="pt-BR" sz="2000" i="1" dirty="0" smtClean="0">
                <a:latin typeface="var(--pfe-theme--font-family--heading,&quot;Red Hat Display&quot;,&quot;RedHatDisplay&quot;,&quot;Overpass&quot;,Overpass,Arial,sans-serif)"/>
              </a:rPr>
              <a:t>			-&gt; Exibe uma lista de arquivos e diretórios do diretório atual ou especificado</a:t>
            </a:r>
          </a:p>
          <a:p>
            <a:pPr>
              <a:lnSpc>
                <a:spcPct val="200000"/>
              </a:lnSpc>
            </a:pPr>
            <a:r>
              <a:rPr lang="pt-BR" sz="2000" b="1" i="1" dirty="0" err="1">
                <a:latin typeface="var(--pfe-theme--font-family--heading,&quot;Red Hat Display&quot;,&quot;RedHatDisplay&quot;,&quot;Overpass&quot;,Overpass,Arial,sans-serif)"/>
              </a:rPr>
              <a:t>c</a:t>
            </a:r>
            <a:r>
              <a:rPr lang="pt-BR" sz="2000" b="1" i="1" dirty="0" err="1" smtClean="0">
                <a:latin typeface="var(--pfe-theme--font-family--heading,&quot;Red Hat Display&quot;,&quot;RedHatDisplay&quot;,&quot;Overpass&quot;,Overpass,Arial,sans-serif)"/>
              </a:rPr>
              <a:t>d</a:t>
            </a:r>
            <a:r>
              <a:rPr lang="pt-BR" sz="2000" b="1" i="1" dirty="0" smtClean="0">
                <a:latin typeface="var(--pfe-theme--font-family--heading,&quot;Red Hat Display&quot;,&quot;RedHatDisplay&quot;,&quot;Overpass&quot;,Overpass,Arial,sans-serif)"/>
              </a:rPr>
              <a:t> &lt;diretório&gt; </a:t>
            </a:r>
            <a:r>
              <a:rPr lang="pt-BR" sz="2000" i="1" dirty="0" smtClean="0">
                <a:latin typeface="var(--pfe-theme--font-family--heading,&quot;Red Hat Display&quot;,&quot;RedHatDisplay&quot;,&quot;Overpass&quot;,Overpass,Arial,sans-serif)"/>
              </a:rPr>
              <a:t>		-&gt; Muda para o diretório especificado</a:t>
            </a:r>
          </a:p>
          <a:p>
            <a:pPr>
              <a:lnSpc>
                <a:spcPct val="200000"/>
              </a:lnSpc>
            </a:pPr>
            <a:r>
              <a:rPr lang="pt-BR" sz="2000" b="1" i="1" dirty="0" smtClean="0">
                <a:latin typeface="var(--pfe-theme--font-family--heading,&quot;Red Hat Display&quot;,&quot;RedHatDisplay&quot;,&quot;Overpass&quot;,Overpass,Arial,sans-serif)"/>
              </a:rPr>
              <a:t>file &lt;arquivo&gt;</a:t>
            </a:r>
            <a:r>
              <a:rPr lang="pt-BR" sz="2000" i="1" dirty="0" smtClean="0">
                <a:latin typeface="var(--pfe-theme--font-family--heading,&quot;Red Hat Display&quot;,&quot;RedHatDisplay&quot;,&quot;Overpass&quot;,Overpass,Arial,sans-serif)"/>
              </a:rPr>
              <a:t>		-&gt; Mostra o tipo do arquivo</a:t>
            </a:r>
          </a:p>
          <a:p>
            <a:pPr>
              <a:lnSpc>
                <a:spcPct val="200000"/>
              </a:lnSpc>
            </a:pPr>
            <a:r>
              <a:rPr lang="pt-BR" sz="2000" b="1" i="1" dirty="0" err="1">
                <a:latin typeface="var(--pfe-theme--font-family--heading,&quot;Red Hat Display&quot;,&quot;RedHatDisplay&quot;,&quot;Overpass&quot;,Overpass,Arial,sans-serif)"/>
              </a:rPr>
              <a:t>c</a:t>
            </a:r>
            <a:r>
              <a:rPr lang="pt-BR" sz="2000" b="1" i="1" dirty="0" err="1" smtClean="0">
                <a:latin typeface="var(--pfe-theme--font-family--heading,&quot;Red Hat Display&quot;,&quot;RedHatDisplay&quot;,&quot;Overpass&quot;,Overpass,Arial,sans-serif)"/>
              </a:rPr>
              <a:t>at</a:t>
            </a:r>
            <a:r>
              <a:rPr lang="pt-BR" sz="2000" b="1" i="1" dirty="0" smtClean="0">
                <a:latin typeface="var(--pfe-theme--font-family--heading,&quot;Red Hat Display&quot;,&quot;RedHatDisplay&quot;,&quot;Overpass&quot;,Overpass,Arial,sans-serif)"/>
              </a:rPr>
              <a:t> &lt;arquivo texto&gt;</a:t>
            </a:r>
            <a:r>
              <a:rPr lang="pt-BR" sz="2000" i="1" dirty="0" smtClean="0">
                <a:latin typeface="var(--pfe-theme--font-family--heading,&quot;Red Hat Display&quot;,&quot;RedHatDisplay&quot;,&quot;Overpass&quot;,Overpass,Arial,sans-serif)"/>
              </a:rPr>
              <a:t>	-&gt; Exibe o conteúdo do arquivo texto</a:t>
            </a:r>
          </a:p>
          <a:p>
            <a:pPr>
              <a:lnSpc>
                <a:spcPct val="200000"/>
              </a:lnSpc>
            </a:pPr>
            <a:r>
              <a:rPr lang="pt-BR" sz="2000" b="1" i="1" dirty="0" err="1">
                <a:latin typeface="var(--pfe-theme--font-family--heading,&quot;Red Hat Display&quot;,&quot;RedHatDisplay&quot;,&quot;Overpass&quot;,Overpass,Arial,sans-serif)"/>
              </a:rPr>
              <a:t>p</a:t>
            </a:r>
            <a:r>
              <a:rPr lang="pt-BR" sz="2000" b="1" i="1" dirty="0" err="1" smtClean="0">
                <a:latin typeface="var(--pfe-theme--font-family--heading,&quot;Red Hat Display&quot;,&quot;RedHatDisplay&quot;,&quot;Overpass&quot;,Overpass,Arial,sans-serif)"/>
              </a:rPr>
              <a:t>wd</a:t>
            </a:r>
            <a:r>
              <a:rPr lang="pt-BR" sz="2000" b="1" i="1" dirty="0" smtClean="0">
                <a:latin typeface="var(--pfe-theme--font-family--heading,&quot;Red Hat Display&quot;,&quot;RedHatDisplay&quot;,&quot;Overpass&quot;,Overpass,Arial,sans-serif)"/>
              </a:rPr>
              <a:t> </a:t>
            </a:r>
            <a:r>
              <a:rPr lang="pt-BR" sz="2000" i="1" dirty="0" smtClean="0">
                <a:latin typeface="var(--pfe-theme--font-family--heading,&quot;Red Hat Display&quot;,&quot;RedHatDisplay&quot;,&quot;Overpass&quot;,Overpass,Arial,sans-serif)"/>
              </a:rPr>
              <a:t>			-&gt; Exibe o diretório atual</a:t>
            </a:r>
          </a:p>
          <a:p>
            <a:pPr>
              <a:lnSpc>
                <a:spcPct val="200000"/>
              </a:lnSpc>
            </a:pPr>
            <a:r>
              <a:rPr lang="pt-BR" sz="2000" b="1" i="1" dirty="0" err="1">
                <a:latin typeface="var(--pfe-theme--font-family--heading,&quot;Red Hat Display&quot;,&quot;RedHatDisplay&quot;,&quot;Overpass&quot;,Overpass,Arial,sans-serif)"/>
              </a:rPr>
              <a:t>e</a:t>
            </a:r>
            <a:r>
              <a:rPr lang="pt-BR" sz="2000" b="1" i="1" dirty="0" err="1" smtClean="0">
                <a:latin typeface="var(--pfe-theme--font-family--heading,&quot;Red Hat Display&quot;,&quot;RedHatDisplay&quot;,&quot;Overpass&quot;,Overpass,Arial,sans-serif)"/>
              </a:rPr>
              <a:t>xit</a:t>
            </a:r>
            <a:r>
              <a:rPr lang="pt-BR" sz="2000" b="1" i="1" dirty="0" smtClean="0">
                <a:latin typeface="var(--pfe-theme--font-family--heading,&quot;Red Hat Display&quot;,&quot;RedHatDisplay&quot;,&quot;Overpass&quot;,Overpass,Arial,sans-serif)"/>
              </a:rPr>
              <a:t> / </a:t>
            </a:r>
            <a:r>
              <a:rPr lang="pt-BR" sz="2000" b="1" i="1" dirty="0" err="1" smtClean="0">
                <a:latin typeface="var(--pfe-theme--font-family--heading,&quot;Red Hat Display&quot;,&quot;RedHatDisplay&quot;,&quot;Overpass&quot;,Overpass,Arial,sans-serif)"/>
              </a:rPr>
              <a:t>logout</a:t>
            </a:r>
            <a:r>
              <a:rPr lang="pt-BR" sz="2000" b="1" i="1" dirty="0" smtClean="0">
                <a:latin typeface="var(--pfe-theme--font-family--heading,&quot;Red Hat Display&quot;,&quot;RedHatDisplay&quot;,&quot;Overpass&quot;,Overpass,Arial,sans-serif)"/>
              </a:rPr>
              <a:t> </a:t>
            </a:r>
            <a:r>
              <a:rPr lang="pt-BR" sz="2000" i="1" dirty="0" smtClean="0">
                <a:latin typeface="var(--pfe-theme--font-family--heading,&quot;Red Hat Display&quot;,&quot;RedHatDisplay&quot;,&quot;Overpass&quot;,Overpass,Arial,sans-serif)"/>
              </a:rPr>
              <a:t>		-&gt; Sai da sessão atual</a:t>
            </a:r>
          </a:p>
          <a:p>
            <a:pPr>
              <a:lnSpc>
                <a:spcPct val="200000"/>
              </a:lnSpc>
            </a:pPr>
            <a:r>
              <a:rPr lang="pt-BR" sz="2000" b="1" i="1" dirty="0" err="1" smtClean="0">
                <a:latin typeface="var(--pfe-theme--font-family--heading,&quot;Red Hat Display&quot;,&quot;RedHatDisplay&quot;,&quot;Overpass&quot;,Overpass,Arial,sans-serif)"/>
              </a:rPr>
              <a:t>man</a:t>
            </a:r>
            <a:r>
              <a:rPr lang="pt-BR" sz="2000" b="1" i="1" dirty="0" smtClean="0">
                <a:latin typeface="var(--pfe-theme--font-family--heading,&quot;Red Hat Display&quot;,&quot;RedHatDisplay&quot;,&quot;Overpass&quot;,Overpass,Arial,sans-serif)"/>
              </a:rPr>
              <a:t> &lt;comando&gt; </a:t>
            </a:r>
            <a:r>
              <a:rPr lang="pt-BR" sz="2000" i="1" dirty="0" smtClean="0">
                <a:latin typeface="var(--pfe-theme--font-family--heading,&quot;Red Hat Display&quot;,&quot;RedHatDisplay&quot;,&quot;Overpass&quot;,Overpass,Arial,sans-serif)"/>
              </a:rPr>
              <a:t>	-&gt; Mostra as páginas manuais do comando</a:t>
            </a:r>
          </a:p>
          <a:p>
            <a:pPr>
              <a:lnSpc>
                <a:spcPct val="200000"/>
              </a:lnSpc>
            </a:pPr>
            <a:r>
              <a:rPr lang="pt-BR" sz="2000" b="1" i="1" dirty="0" err="1" smtClean="0">
                <a:latin typeface="var(--pfe-theme--font-family--heading,&quot;Red Hat Display&quot;,&quot;RedHatDisplay&quot;,&quot;Overpass&quot;,Overpass,Arial,sans-serif)"/>
              </a:rPr>
              <a:t>info</a:t>
            </a:r>
            <a:r>
              <a:rPr lang="pt-BR" sz="2000" b="1" i="1" dirty="0" smtClean="0">
                <a:latin typeface="var(--pfe-theme--font-family--heading,&quot;Red Hat Display&quot;,&quot;RedHatDisplay&quot;,&quot;Overpass&quot;,Overpass,Arial,sans-serif)"/>
              </a:rPr>
              <a:t> &lt;comando&gt; </a:t>
            </a:r>
            <a:r>
              <a:rPr lang="pt-BR" sz="2000" i="1" dirty="0" smtClean="0">
                <a:latin typeface="var(--pfe-theme--font-family--heading,&quot;Red Hat Display&quot;,&quot;RedHatDisplay&quot;,&quot;Overpass&quot;,Overpass,Arial,sans-serif)"/>
              </a:rPr>
              <a:t>	-&gt; Mostra as páginas </a:t>
            </a:r>
            <a:r>
              <a:rPr lang="pt-BR" sz="2000" i="1" dirty="0" err="1" smtClean="0">
                <a:latin typeface="var(--pfe-theme--font-family--heading,&quot;Red Hat Display&quot;,&quot;RedHatDisplay&quot;,&quot;Overpass&quot;,Overpass,Arial,sans-serif)"/>
              </a:rPr>
              <a:t>info</a:t>
            </a:r>
            <a:r>
              <a:rPr lang="pt-BR" sz="2000" i="1" dirty="0" smtClean="0">
                <a:latin typeface="var(--pfe-theme--font-family--heading,&quot;Red Hat Display&quot;,&quot;RedHatDisplay&quot;,&quot;Overpass&quot;,Overpass,Arial,sans-serif)"/>
              </a:rPr>
              <a:t> do comando</a:t>
            </a:r>
          </a:p>
          <a:p>
            <a:endParaRPr lang="pt-BR" sz="2400" i="1" dirty="0">
              <a:latin typeface="var(--pfe-theme--font-family--heading,&quot;Red Hat Display&quot;,&quot;RedHatDisplay&quot;,&quot;Overpass&quot;,Overpass,Arial,sans-serif)"/>
            </a:endParaRPr>
          </a:p>
        </p:txBody>
      </p:sp>
    </p:spTree>
    <p:extLst>
      <p:ext uri="{BB962C8B-B14F-4D97-AF65-F5344CB8AC3E}">
        <p14:creationId xmlns:p14="http://schemas.microsoft.com/office/powerpoint/2010/main" val="217966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5366" y="264675"/>
            <a:ext cx="997107" cy="272893"/>
          </a:xfrm>
          <a:prstGeom prst="rect">
            <a:avLst/>
          </a:prstGeom>
        </p:spPr>
      </p:pic>
      <p:sp>
        <p:nvSpPr>
          <p:cNvPr id="4" name="Rectangle 11"/>
          <p:cNvSpPr/>
          <p:nvPr/>
        </p:nvSpPr>
        <p:spPr>
          <a:xfrm>
            <a:off x="11402334" y="6076363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6">
            <a:extLst>
              <a:ext uri="{FF2B5EF4-FFF2-40B4-BE49-F238E27FC236}">
                <a16:creationId xmlns="" xmlns:a16="http://schemas.microsoft.com/office/drawing/2014/main" id="{9BDB4ACB-186E-D072-C158-8AB96506D78F}"/>
              </a:ext>
            </a:extLst>
          </p:cNvPr>
          <p:cNvSpPr txBox="1"/>
          <p:nvPr/>
        </p:nvSpPr>
        <p:spPr>
          <a:xfrm>
            <a:off x="350981" y="410357"/>
            <a:ext cx="112776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rgbClr val="151515"/>
                </a:solidFill>
                <a:effectLst/>
                <a:latin typeface="var(--pfe-theme--font-family--heading,&quot;Red Hat Display&quot;,&quot;RedHatDisplay&quot;,&quot;Overpass&quot;,Overpass,Arial,sans-serif)"/>
              </a:rPr>
              <a:t>Atalhos do </a:t>
            </a:r>
            <a:r>
              <a:rPr lang="pt-BR" sz="3200" b="1" dirty="0" err="1" smtClean="0">
                <a:solidFill>
                  <a:srgbClr val="151515"/>
                </a:solidFill>
                <a:effectLst/>
                <a:latin typeface="var(--pfe-theme--font-family--heading,&quot;Red Hat Display&quot;,&quot;RedHatDisplay&quot;,&quot;Overpass&quot;,Overpass,Arial,sans-serif)"/>
              </a:rPr>
              <a:t>bash</a:t>
            </a:r>
            <a:endParaRPr lang="pt-BR" sz="3200" b="1" i="1" dirty="0" smtClean="0">
              <a:solidFill>
                <a:srgbClr val="FF0000"/>
              </a:solidFill>
              <a:effectLst/>
              <a:latin typeface="var(--pfe-theme--font-family--heading,&quot;Red Hat Display&quot;,&quot;RedHatDisplay&quot;,&quot;Overpass&quot;,Overpass,Arial,sans-serif)"/>
            </a:endParaRPr>
          </a:p>
          <a:p>
            <a:endParaRPr lang="pt-BR" sz="3200" b="1" dirty="0" smtClean="0">
              <a:solidFill>
                <a:srgbClr val="151515"/>
              </a:solidFill>
              <a:effectLst/>
              <a:latin typeface="var(--pfe-theme--font-family--heading,&quot;Red Hat Display&quot;,&quot;RedHatDisplay&quot;,&quot;Overpass&quot;,Overpass,Arial,sans-serif)"/>
            </a:endParaRPr>
          </a:p>
        </p:txBody>
      </p:sp>
      <p:sp>
        <p:nvSpPr>
          <p:cNvPr id="24" name="TextBox 6">
            <a:extLst>
              <a:ext uri="{FF2B5EF4-FFF2-40B4-BE49-F238E27FC236}">
                <a16:creationId xmlns="" xmlns:a16="http://schemas.microsoft.com/office/drawing/2014/main" id="{9BDB4ACB-186E-D072-C158-8AB96506D78F}"/>
              </a:ext>
            </a:extLst>
          </p:cNvPr>
          <p:cNvSpPr txBox="1"/>
          <p:nvPr/>
        </p:nvSpPr>
        <p:spPr>
          <a:xfrm>
            <a:off x="240144" y="1073428"/>
            <a:ext cx="11739419" cy="549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i="1" dirty="0" err="1" smtClean="0">
                <a:latin typeface="var(--pfe-theme--font-family--heading,&quot;Red Hat Display&quot;,&quot;RedHatDisplay&quot;,&quot;Overpass&quot;,Overpass,Arial,sans-serif)"/>
              </a:rPr>
              <a:t>Ctrl+A</a:t>
            </a:r>
            <a:r>
              <a:rPr lang="pt-BR" b="1" i="1" dirty="0" smtClean="0">
                <a:latin typeface="var(--pfe-theme--font-family--heading,&quot;Red Hat Display&quot;,&quot;RedHatDisplay&quot;,&quot;Overpass&quot;,Overpass,Arial,sans-serif)"/>
              </a:rPr>
              <a:t> </a:t>
            </a:r>
            <a:r>
              <a:rPr lang="pt-BR" i="1" dirty="0" smtClean="0">
                <a:latin typeface="var(--pfe-theme--font-family--heading,&quot;Red Hat Display&quot;,&quot;RedHatDisplay&quot;,&quot;Overpass&quot;,Overpass,Arial,sans-serif)"/>
              </a:rPr>
              <a:t>	-&gt; Move o cursor para o início da linha</a:t>
            </a:r>
          </a:p>
          <a:p>
            <a:pPr>
              <a:lnSpc>
                <a:spcPct val="150000"/>
              </a:lnSpc>
            </a:pPr>
            <a:r>
              <a:rPr lang="pt-BR" b="1" i="1" dirty="0" err="1" smtClean="0">
                <a:latin typeface="var(--pfe-theme--font-family--heading,&quot;Red Hat Display&quot;,&quot;RedHatDisplay&quot;,&quot;Overpass&quot;,Overpass,Arial,sans-serif)"/>
              </a:rPr>
              <a:t>Ctrl+C</a:t>
            </a:r>
            <a:r>
              <a:rPr lang="pt-BR" i="1" dirty="0" smtClean="0">
                <a:latin typeface="var(--pfe-theme--font-family--heading,&quot;Red Hat Display&quot;,&quot;RedHatDisplay&quot;,&quot;Overpass&quot;,Overpass,Arial,sans-serif)"/>
              </a:rPr>
              <a:t>	-&gt; Finaliza a execução de um programa</a:t>
            </a:r>
          </a:p>
          <a:p>
            <a:pPr>
              <a:lnSpc>
                <a:spcPct val="150000"/>
              </a:lnSpc>
            </a:pPr>
            <a:r>
              <a:rPr lang="pt-BR" b="1" i="1" dirty="0" err="1" smtClean="0">
                <a:latin typeface="var(--pfe-theme--font-family--heading,&quot;Red Hat Display&quot;,&quot;RedHatDisplay&quot;,&quot;Overpass&quot;,Overpass,Arial,sans-serif)"/>
              </a:rPr>
              <a:t>Ctrl+D</a:t>
            </a:r>
            <a:r>
              <a:rPr lang="pt-BR" i="1" dirty="0">
                <a:latin typeface="var(--pfe-theme--font-family--heading,&quot;Red Hat Display&quot;,&quot;RedHatDisplay&quot;,&quot;Overpass&quot;,Overpass,Arial,sans-serif)"/>
              </a:rPr>
              <a:t>	</a:t>
            </a:r>
            <a:r>
              <a:rPr lang="pt-BR" i="1" dirty="0" smtClean="0">
                <a:latin typeface="var(--pfe-theme--font-family--heading,&quot;Red Hat Display&quot;,&quot;RedHatDisplay&quot;,&quot;Overpass&quot;,Overpass,Arial,sans-serif)"/>
              </a:rPr>
              <a:t>-&gt; Igual a digitar </a:t>
            </a:r>
            <a:r>
              <a:rPr lang="pt-BR" i="1" dirty="0" err="1" smtClean="0">
                <a:latin typeface="var(--pfe-theme--font-family--heading,&quot;Red Hat Display&quot;,&quot;RedHatDisplay&quot;,&quot;Overpass&quot;,Overpass,Arial,sans-serif)"/>
              </a:rPr>
              <a:t>Exit</a:t>
            </a:r>
            <a:r>
              <a:rPr lang="pt-BR" i="1" dirty="0" smtClean="0">
                <a:latin typeface="var(--pfe-theme--font-family--heading,&quot;Red Hat Display&quot;,&quot;RedHatDisplay&quot;,&quot;Overpass&quot;,Overpass,Arial,sans-serif)"/>
              </a:rPr>
              <a:t> ou </a:t>
            </a:r>
            <a:r>
              <a:rPr lang="pt-BR" i="1" dirty="0" err="1" smtClean="0">
                <a:latin typeface="var(--pfe-theme--font-family--heading,&quot;Red Hat Display&quot;,&quot;RedHatDisplay&quot;,&quot;Overpass&quot;,Overpass,Arial,sans-serif)"/>
              </a:rPr>
              <a:t>Logout</a:t>
            </a:r>
            <a:r>
              <a:rPr lang="pt-BR" i="1" dirty="0" smtClean="0">
                <a:latin typeface="var(--pfe-theme--font-family--heading,&quot;Red Hat Display&quot;,&quot;RedHatDisplay&quot;,&quot;Overpass&quot;,Overpass,Arial,sans-serif)"/>
              </a:rPr>
              <a:t> no terminal</a:t>
            </a:r>
          </a:p>
          <a:p>
            <a:pPr>
              <a:lnSpc>
                <a:spcPct val="150000"/>
              </a:lnSpc>
            </a:pPr>
            <a:r>
              <a:rPr lang="pt-BR" b="1" i="1" dirty="0" err="1" smtClean="0">
                <a:latin typeface="var(--pfe-theme--font-family--heading,&quot;Red Hat Display&quot;,&quot;RedHatDisplay&quot;,&quot;Overpass&quot;,Overpass,Arial,sans-serif)"/>
              </a:rPr>
              <a:t>Ctrl+E</a:t>
            </a:r>
            <a:r>
              <a:rPr lang="pt-BR" i="1" dirty="0">
                <a:latin typeface="var(--pfe-theme--font-family--heading,&quot;Red Hat Display&quot;,&quot;RedHatDisplay&quot;,&quot;Overpass&quot;,Overpass,Arial,sans-serif)"/>
              </a:rPr>
              <a:t>	</a:t>
            </a:r>
            <a:r>
              <a:rPr lang="pt-BR" i="1" dirty="0" smtClean="0">
                <a:latin typeface="var(--pfe-theme--font-family--heading,&quot;Red Hat Display&quot;,&quot;RedHatDisplay&quot;,&quot;Overpass&quot;,Overpass,Arial,sans-serif)"/>
              </a:rPr>
              <a:t>-&gt; Move o cursor para o final da linha</a:t>
            </a:r>
          </a:p>
          <a:p>
            <a:pPr>
              <a:lnSpc>
                <a:spcPct val="150000"/>
              </a:lnSpc>
            </a:pPr>
            <a:r>
              <a:rPr lang="pt-BR" b="1" i="1" dirty="0" err="1" smtClean="0">
                <a:latin typeface="var(--pfe-theme--font-family--heading,&quot;Red Hat Display&quot;,&quot;RedHatDisplay&quot;,&quot;Overpass&quot;,Overpass,Arial,sans-serif)"/>
              </a:rPr>
              <a:t>Ctrl+H</a:t>
            </a:r>
            <a:r>
              <a:rPr lang="pt-BR" i="1" dirty="0" smtClean="0">
                <a:latin typeface="var(--pfe-theme--font-family--heading,&quot;Red Hat Display&quot;,&quot;RedHatDisplay&quot;,&quot;Overpass&quot;,Overpass,Arial,sans-serif)"/>
              </a:rPr>
              <a:t>	-&gt; </a:t>
            </a:r>
            <a:r>
              <a:rPr lang="pt-BR" i="1" dirty="0" err="1" smtClean="0">
                <a:latin typeface="var(--pfe-theme--font-family--heading,&quot;Red Hat Display&quot;,&quot;RedHatDisplay&quot;,&quot;Overpass&quot;,Overpass,Arial,sans-serif)"/>
              </a:rPr>
              <a:t>Backspace</a:t>
            </a:r>
            <a:endParaRPr lang="pt-BR" i="1" dirty="0" smtClean="0">
              <a:latin typeface="var(--pfe-theme--font-family--heading,&quot;Red Hat Display&quot;,&quot;RedHatDisplay&quot;,&quot;Overpass&quot;,Overpass,Arial,sans-serif)"/>
            </a:endParaRPr>
          </a:p>
          <a:p>
            <a:pPr>
              <a:lnSpc>
                <a:spcPct val="150000"/>
              </a:lnSpc>
            </a:pPr>
            <a:r>
              <a:rPr lang="pt-BR" b="1" i="1" dirty="0" err="1" smtClean="0">
                <a:latin typeface="var(--pfe-theme--font-family--heading,&quot;Red Hat Display&quot;,&quot;RedHatDisplay&quot;,&quot;Overpass&quot;,Overpass,Arial,sans-serif)"/>
              </a:rPr>
              <a:t>Ctrl+L</a:t>
            </a:r>
            <a:r>
              <a:rPr lang="pt-BR" i="1" dirty="0" smtClean="0">
                <a:latin typeface="var(--pfe-theme--font-family--heading,&quot;Red Hat Display&quot;,&quot;RedHatDisplay&quot;,&quot;Overpass&quot;,Overpass,Arial,sans-serif)"/>
              </a:rPr>
              <a:t>	-&gt; Limpa terminal</a:t>
            </a:r>
          </a:p>
          <a:p>
            <a:pPr>
              <a:lnSpc>
                <a:spcPct val="150000"/>
              </a:lnSpc>
            </a:pPr>
            <a:r>
              <a:rPr lang="pt-BR" i="1" dirty="0" err="1" smtClean="0">
                <a:latin typeface="var(--pfe-theme--font-family--heading,&quot;Red Hat Display&quot;,&quot;RedHatDisplay&quot;,&quot;Overpass&quot;,Overpass,Arial,sans-serif)"/>
              </a:rPr>
              <a:t>Ctrl+R</a:t>
            </a:r>
            <a:r>
              <a:rPr lang="pt-BR" i="1" dirty="0" smtClean="0">
                <a:latin typeface="var(--pfe-theme--font-family--heading,&quot;Red Hat Display&quot;,&quot;RedHatDisplay&quot;,&quot;Overpass&quot;,Overpass,Arial,sans-serif)"/>
              </a:rPr>
              <a:t>	-&gt; </a:t>
            </a:r>
            <a:r>
              <a:rPr lang="pt-BR" i="1" dirty="0" err="1" smtClean="0">
                <a:latin typeface="var(--pfe-theme--font-family--heading,&quot;Red Hat Display&quot;,&quot;RedHatDisplay&quot;,&quot;Overpass&quot;,Overpass,Arial,sans-serif)"/>
              </a:rPr>
              <a:t>Porcura</a:t>
            </a:r>
            <a:r>
              <a:rPr lang="pt-BR" i="1" dirty="0" smtClean="0">
                <a:latin typeface="var(--pfe-theme--font-family--heading,&quot;Red Hat Display&quot;,&quot;RedHatDisplay&quot;,&quot;Overpass&quot;,Overpass,Arial,sans-serif)"/>
              </a:rPr>
              <a:t> no histórico de comandos ***</a:t>
            </a:r>
          </a:p>
          <a:p>
            <a:pPr>
              <a:lnSpc>
                <a:spcPct val="150000"/>
              </a:lnSpc>
            </a:pPr>
            <a:r>
              <a:rPr lang="pt-BR" b="1" i="1" dirty="0" err="1" smtClean="0">
                <a:latin typeface="var(--pfe-theme--font-family--heading,&quot;Red Hat Display&quot;,&quot;RedHatDisplay&quot;,&quot;Overpass&quot;,Overpass,Arial,sans-serif)"/>
              </a:rPr>
              <a:t>Ctrl+Z</a:t>
            </a:r>
            <a:r>
              <a:rPr lang="pt-BR" i="1" dirty="0" smtClean="0">
                <a:latin typeface="var(--pfe-theme--font-family--heading,&quot;Red Hat Display&quot;,&quot;RedHatDisplay&quot;,&quot;Overpass&quot;,Overpass,Arial,sans-serif)"/>
              </a:rPr>
              <a:t>	-&gt; Suspende programa</a:t>
            </a:r>
          </a:p>
          <a:p>
            <a:pPr>
              <a:lnSpc>
                <a:spcPct val="150000"/>
              </a:lnSpc>
            </a:pPr>
            <a:r>
              <a:rPr lang="pt-BR" b="1" i="1" dirty="0" smtClean="0">
                <a:latin typeface="var(--pfe-theme--font-family--heading,&quot;Red Hat Display&quot;,&quot;RedHatDisplay&quot;,&quot;Overpass&quot;,Overpass,Arial,sans-serif)"/>
              </a:rPr>
              <a:t>Setas para as laterais esquerda e direita</a:t>
            </a:r>
            <a:r>
              <a:rPr lang="pt-BR" i="1" dirty="0" smtClean="0">
                <a:latin typeface="var(--pfe-theme--font-family--heading,&quot;Red Hat Display&quot;,&quot;RedHatDisplay&quot;,&quot;Overpass&quot;,Overpass,Arial,sans-serif)"/>
              </a:rPr>
              <a:t>		-&gt; Move o cursor entre a linha de comando</a:t>
            </a:r>
          </a:p>
          <a:p>
            <a:pPr>
              <a:lnSpc>
                <a:spcPct val="150000"/>
              </a:lnSpc>
            </a:pPr>
            <a:r>
              <a:rPr lang="pt-BR" b="1" i="1" dirty="0" smtClean="0">
                <a:latin typeface="var(--pfe-theme--font-family--heading,&quot;Red Hat Display&quot;,&quot;RedHatDisplay&quot;,&quot;Overpass&quot;,Overpass,Arial,sans-serif)"/>
              </a:rPr>
              <a:t>Setas para cima e para baixo</a:t>
            </a:r>
            <a:r>
              <a:rPr lang="pt-BR" i="1" dirty="0" smtClean="0">
                <a:latin typeface="var(--pfe-theme--font-family--heading,&quot;Red Hat Display&quot;,&quot;RedHatDisplay&quot;,&quot;Overpass&quot;,Overpass,Arial,sans-serif)"/>
              </a:rPr>
              <a:t>	-&gt; Navega no histórico de comandos</a:t>
            </a:r>
          </a:p>
          <a:p>
            <a:pPr>
              <a:lnSpc>
                <a:spcPct val="150000"/>
              </a:lnSpc>
            </a:pPr>
            <a:r>
              <a:rPr lang="pt-BR" b="1" i="1" dirty="0" err="1" smtClean="0">
                <a:latin typeface="var(--pfe-theme--font-family--heading,&quot;Red Hat Display&quot;,&quot;RedHatDisplay&quot;,&quot;Overpass&quot;,Overpass,Arial,sans-serif)"/>
              </a:rPr>
              <a:t>Tab</a:t>
            </a:r>
            <a:r>
              <a:rPr lang="pt-BR" i="1" dirty="0" smtClean="0">
                <a:latin typeface="var(--pfe-theme--font-family--heading,&quot;Red Hat Display&quot;,&quot;RedHatDisplay&quot;,&quot;Overpass&quot;,Overpass,Arial,sans-serif)"/>
              </a:rPr>
              <a:t>	-&gt; Completa nome de arquivos, diretórios ou comandos</a:t>
            </a:r>
          </a:p>
          <a:p>
            <a:pPr>
              <a:lnSpc>
                <a:spcPct val="150000"/>
              </a:lnSpc>
            </a:pPr>
            <a:r>
              <a:rPr lang="pt-BR" b="1" i="1" dirty="0" smtClean="0">
                <a:latin typeface="var(--pfe-theme--font-family--heading,&quot;Red Hat Display&quot;,&quot;RedHatDisplay&quot;,&quot;Overpass&quot;,Overpass,Arial,sans-serif)"/>
              </a:rPr>
              <a:t>Duplo </a:t>
            </a:r>
            <a:r>
              <a:rPr lang="pt-BR" b="1" i="1" dirty="0" err="1" smtClean="0">
                <a:latin typeface="var(--pfe-theme--font-family--heading,&quot;Red Hat Display&quot;,&quot;RedHatDisplay&quot;,&quot;Overpass&quot;,Overpass,Arial,sans-serif)"/>
              </a:rPr>
              <a:t>Tab</a:t>
            </a:r>
            <a:r>
              <a:rPr lang="pt-BR" b="1" i="1" dirty="0" smtClean="0">
                <a:latin typeface="var(--pfe-theme--font-family--heading,&quot;Red Hat Display&quot;,&quot;RedHatDisplay&quot;,&quot;Overpass&quot;,Overpass,Arial,sans-serif)"/>
              </a:rPr>
              <a:t> </a:t>
            </a:r>
            <a:r>
              <a:rPr lang="pt-BR" i="1" dirty="0" smtClean="0">
                <a:latin typeface="var(--pfe-theme--font-family--heading,&quot;Red Hat Display&quot;,&quot;RedHatDisplay&quot;,&quot;Overpass&quot;,Overpass,Arial,sans-serif)"/>
              </a:rPr>
              <a:t>	-&gt; Apresenta todas as possibilidades de </a:t>
            </a:r>
            <a:r>
              <a:rPr lang="pt-BR" i="1" dirty="0" err="1" smtClean="0">
                <a:latin typeface="var(--pfe-theme--font-family--heading,&quot;Red Hat Display&quot;,&quot;RedHatDisplay&quot;,&quot;Overpass&quot;,Overpass,Arial,sans-serif)"/>
              </a:rPr>
              <a:t>completamento</a:t>
            </a:r>
            <a:r>
              <a:rPr lang="pt-BR" i="1" dirty="0" smtClean="0">
                <a:latin typeface="var(--pfe-theme--font-family--heading,&quot;Red Hat Display&quot;,&quot;RedHatDisplay&quot;,&quot;Overpass&quot;,Overpass,Arial,sans-serif)"/>
              </a:rPr>
              <a:t> de nomes de arquivos, diretórios ou comandos	</a:t>
            </a:r>
            <a:endParaRPr lang="pt-BR" sz="2400" i="1" dirty="0">
              <a:latin typeface="var(--pfe-theme--font-family--heading,&quot;Red Hat Display&quot;,&quot;RedHatDisplay&quot;,&quot;Overpass&quot;,Overpass,Arial,sans-serif)"/>
            </a:endParaRPr>
          </a:p>
        </p:txBody>
      </p:sp>
    </p:spTree>
    <p:extLst>
      <p:ext uri="{BB962C8B-B14F-4D97-AF65-F5344CB8AC3E}">
        <p14:creationId xmlns:p14="http://schemas.microsoft.com/office/powerpoint/2010/main" val="229541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14692" y="3047319"/>
            <a:ext cx="5962627" cy="631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6789">
              <a:defRPr/>
            </a:pPr>
            <a:r>
              <a:rPr lang="en-US" sz="3503" dirty="0">
                <a:solidFill>
                  <a:srgbClr val="91A3AD"/>
                </a:solidFill>
                <a:latin typeface="Gotham HTF Light"/>
                <a:cs typeface="Gotham HTF Light"/>
              </a:rPr>
              <a:t>AULA</a:t>
            </a:r>
            <a:r>
              <a:rPr lang="en-US" sz="3503" dirty="0">
                <a:solidFill>
                  <a:srgbClr val="91A3AD"/>
                </a:solidFill>
                <a:latin typeface="Gotham HTF Medium"/>
                <a:cs typeface="Gotham HTF Medium"/>
              </a:rPr>
              <a:t> </a:t>
            </a:r>
            <a:r>
              <a:rPr lang="en-US" sz="3503" dirty="0">
                <a:solidFill>
                  <a:srgbClr val="ED145B"/>
                </a:solidFill>
                <a:latin typeface="Gotham HTF" pitchFamily="50" charset="0"/>
                <a:cs typeface="Gotham HTF Medium"/>
              </a:rPr>
              <a:t>#</a:t>
            </a:r>
            <a:r>
              <a:rPr lang="en-US" sz="3503" dirty="0" smtClean="0">
                <a:solidFill>
                  <a:srgbClr val="ED145B"/>
                </a:solidFill>
                <a:latin typeface="Gotham HTF" pitchFamily="50" charset="0"/>
                <a:cs typeface="Gotham HTF Medium"/>
              </a:rPr>
              <a:t>05</a:t>
            </a:r>
            <a:endParaRPr lang="en-US" sz="3503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24000" y="3678809"/>
            <a:ext cx="9144000" cy="369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6789">
              <a:defRPr/>
            </a:pPr>
            <a:r>
              <a:rPr lang="pt-BR" sz="1802" dirty="0" smtClean="0">
                <a:solidFill>
                  <a:srgbClr val="91A3AD"/>
                </a:solidFill>
                <a:latin typeface="Gotham HTF Book"/>
                <a:cs typeface="Gotham HTF Book"/>
              </a:rPr>
              <a:t>Linux</a:t>
            </a:r>
            <a:endParaRPr lang="pt-BR" sz="1802" dirty="0">
              <a:solidFill>
                <a:srgbClr val="91A3AD"/>
              </a:solidFill>
              <a:latin typeface="Gotham HTF Book"/>
              <a:cs typeface="Gotham HTF Book"/>
            </a:endParaRPr>
          </a:p>
        </p:txBody>
      </p:sp>
    </p:spTree>
    <p:extLst>
      <p:ext uri="{BB962C8B-B14F-4D97-AF65-F5344CB8AC3E}">
        <p14:creationId xmlns:p14="http://schemas.microsoft.com/office/powerpoint/2010/main" val="62843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5366" y="264675"/>
            <a:ext cx="997107" cy="272893"/>
          </a:xfrm>
          <a:prstGeom prst="rect">
            <a:avLst/>
          </a:prstGeom>
        </p:spPr>
      </p:pic>
      <p:sp>
        <p:nvSpPr>
          <p:cNvPr id="4" name="Rectangle 11"/>
          <p:cNvSpPr/>
          <p:nvPr/>
        </p:nvSpPr>
        <p:spPr>
          <a:xfrm>
            <a:off x="11402334" y="6076363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6">
            <a:extLst>
              <a:ext uri="{FF2B5EF4-FFF2-40B4-BE49-F238E27FC236}">
                <a16:creationId xmlns="" xmlns:a16="http://schemas.microsoft.com/office/drawing/2014/main" id="{9BDB4ACB-186E-D072-C158-8AB96506D78F}"/>
              </a:ext>
            </a:extLst>
          </p:cNvPr>
          <p:cNvSpPr txBox="1"/>
          <p:nvPr/>
        </p:nvSpPr>
        <p:spPr>
          <a:xfrm>
            <a:off x="350981" y="410357"/>
            <a:ext cx="112776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rgbClr val="151515"/>
                </a:solidFill>
                <a:effectLst/>
                <a:latin typeface="var(--pfe-theme--font-family--heading,&quot;Red Hat Display&quot;,&quot;RedHatDisplay&quot;,&quot;Overpass&quot;,Overpass,Arial,sans-serif)"/>
              </a:rPr>
              <a:t>Obtendo ajuda – Páginas de manual</a:t>
            </a:r>
            <a:endParaRPr lang="pt-BR" sz="3200" b="1" i="1" dirty="0" smtClean="0">
              <a:solidFill>
                <a:srgbClr val="FF0000"/>
              </a:solidFill>
              <a:effectLst/>
              <a:latin typeface="var(--pfe-theme--font-family--heading,&quot;Red Hat Display&quot;,&quot;RedHatDisplay&quot;,&quot;Overpass&quot;,Overpass,Arial,sans-serif)"/>
            </a:endParaRPr>
          </a:p>
          <a:p>
            <a:endParaRPr lang="pt-BR" sz="3200" b="1" dirty="0" smtClean="0">
              <a:solidFill>
                <a:srgbClr val="151515"/>
              </a:solidFill>
              <a:effectLst/>
              <a:latin typeface="var(--pfe-theme--font-family--heading,&quot;Red Hat Display&quot;,&quot;RedHatDisplay&quot;,&quot;Overpass&quot;,Overpass,Arial,sans-serif)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="" xmlns:a16="http://schemas.microsoft.com/office/drawing/2014/main" id="{D5CC7949-E5EE-273F-53A2-32BACEBD39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331" t="18552" r="2473" b="7514"/>
          <a:stretch/>
        </p:blipFill>
        <p:spPr>
          <a:xfrm>
            <a:off x="7195121" y="1025236"/>
            <a:ext cx="4667352" cy="5366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BDB4ACB-186E-D072-C158-8AB96506D78F}"/>
              </a:ext>
            </a:extLst>
          </p:cNvPr>
          <p:cNvSpPr txBox="1"/>
          <p:nvPr/>
        </p:nvSpPr>
        <p:spPr>
          <a:xfrm>
            <a:off x="240144" y="1073428"/>
            <a:ext cx="648392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b="1" i="1" dirty="0" smtClean="0">
                <a:latin typeface="var(--pfe-theme--font-family--heading,&quot;Red Hat Display&quot;,&quot;RedHatDisplay&quot;,&quot;Overpass&quot;,Overpass,Arial,sans-serif)"/>
              </a:rPr>
              <a:t>Sintaxe.: </a:t>
            </a:r>
          </a:p>
          <a:p>
            <a:pPr>
              <a:lnSpc>
                <a:spcPct val="150000"/>
              </a:lnSpc>
            </a:pPr>
            <a:r>
              <a:rPr lang="pt-BR" sz="2400" b="1" i="1" dirty="0">
                <a:latin typeface="var(--pfe-theme--font-family--heading,&quot;Red Hat Display&quot;,&quot;RedHatDisplay&quot;,&quot;Overpass&quot;,Overpass,Arial,sans-serif)"/>
              </a:rPr>
              <a:t>	</a:t>
            </a:r>
            <a:r>
              <a:rPr lang="pt-BR" sz="2000" i="1" dirty="0" err="1" smtClean="0">
                <a:latin typeface="var(--pfe-theme--font-family--heading,&quot;Red Hat Display&quot;,&quot;RedHatDisplay&quot;,&quot;Overpass&quot;,Overpass,Arial,sans-serif)"/>
              </a:rPr>
              <a:t>man</a:t>
            </a:r>
            <a:r>
              <a:rPr lang="pt-BR" sz="2000" i="1" dirty="0" smtClean="0">
                <a:latin typeface="var(--pfe-theme--font-family--heading,&quot;Red Hat Display&quot;,&quot;RedHatDisplay&quot;,&quot;Overpass&quot;,Overpass,Arial,sans-serif)"/>
              </a:rPr>
              <a:t> [seção][comando]</a:t>
            </a:r>
          </a:p>
          <a:p>
            <a:pPr>
              <a:lnSpc>
                <a:spcPct val="150000"/>
              </a:lnSpc>
            </a:pPr>
            <a:r>
              <a:rPr lang="pt-BR" sz="2000" i="1" dirty="0">
                <a:latin typeface="var(--pfe-theme--font-family--heading,&quot;Red Hat Display&quot;,&quot;RedHatDisplay&quot;,&quot;Overpass&quot;,Overpass,Arial,sans-serif)"/>
              </a:rPr>
              <a:t>	</a:t>
            </a:r>
            <a:r>
              <a:rPr lang="pt-BR" sz="2000" i="1" dirty="0" smtClean="0">
                <a:latin typeface="var(--pfe-theme--font-family--heading,&quot;Red Hat Display&quot;,&quot;RedHatDisplay&quot;,&quot;Overpass&quot;,Overpass,Arial,sans-serif)"/>
              </a:rPr>
              <a:t>Ex.: </a:t>
            </a:r>
            <a:r>
              <a:rPr lang="pt-BR" sz="2000" i="1" dirty="0" err="1" smtClean="0">
                <a:latin typeface="var(--pfe-theme--font-family--heading,&quot;Red Hat Display&quot;,&quot;RedHatDisplay&quot;,&quot;Overpass&quot;,Overpass,Arial,sans-serif)"/>
              </a:rPr>
              <a:t>man</a:t>
            </a:r>
            <a:r>
              <a:rPr lang="pt-BR" sz="2000" i="1" dirty="0" smtClean="0">
                <a:latin typeface="var(--pfe-theme--font-family--heading,&quot;Red Hat Display&quot;,&quot;RedHatDisplay&quot;,&quot;Overpass&quot;,Overpass,Arial,sans-serif)"/>
              </a:rPr>
              <a:t> </a:t>
            </a:r>
            <a:r>
              <a:rPr lang="pt-BR" sz="2000" i="1" dirty="0" err="1" smtClean="0">
                <a:latin typeface="var(--pfe-theme--font-family--heading,&quot;Red Hat Display&quot;,&quot;RedHatDisplay&quot;,&quot;Overpass&quot;,Overpass,Arial,sans-serif)"/>
              </a:rPr>
              <a:t>ls</a:t>
            </a:r>
            <a:endParaRPr lang="pt-BR" sz="2000" i="1" dirty="0" smtClean="0">
              <a:latin typeface="var(--pfe-theme--font-family--heading,&quot;Red Hat Display&quot;,&quot;RedHatDisplay&quot;,&quot;Overpass&quot;,Overpass,Arial,sans-serif)"/>
            </a:endParaRPr>
          </a:p>
          <a:p>
            <a:pPr>
              <a:lnSpc>
                <a:spcPct val="150000"/>
              </a:lnSpc>
            </a:pPr>
            <a:endParaRPr lang="pt-BR" sz="2000" i="1" dirty="0">
              <a:latin typeface="var(--pfe-theme--font-family--heading,&quot;Red Hat Display&quot;,&quot;RedHatDisplay&quot;,&quot;Overpass&quot;,Overpass,Arial,sans-serif)"/>
            </a:endParaRPr>
          </a:p>
          <a:p>
            <a:pPr>
              <a:lnSpc>
                <a:spcPct val="150000"/>
              </a:lnSpc>
            </a:pPr>
            <a:r>
              <a:rPr lang="pt-BR" sz="2000" i="1" dirty="0" smtClean="0">
                <a:latin typeface="var(--pfe-theme--font-family--heading,&quot;Red Hat Display&quot;,&quot;RedHatDisplay&quot;,&quot;Overpass&quot;,Overpass,Arial,sans-serif)"/>
              </a:rPr>
              <a:t>Acompanha quase todos os programas GNU/Linux</a:t>
            </a:r>
          </a:p>
          <a:p>
            <a:pPr>
              <a:lnSpc>
                <a:spcPct val="150000"/>
              </a:lnSpc>
            </a:pPr>
            <a:endParaRPr lang="pt-BR" sz="2000" i="1" dirty="0">
              <a:latin typeface="var(--pfe-theme--font-family--heading,&quot;Red Hat Display&quot;,&quot;RedHatDisplay&quot;,&quot;Overpass&quot;,Overpass,Arial,sans-serif)"/>
            </a:endParaRPr>
          </a:p>
          <a:p>
            <a:pPr>
              <a:lnSpc>
                <a:spcPct val="150000"/>
              </a:lnSpc>
            </a:pPr>
            <a:r>
              <a:rPr lang="pt-BR" sz="2000" i="1" dirty="0" smtClean="0">
                <a:latin typeface="var(--pfe-theme--font-family--heading,&quot;Red Hat Display&quot;,&quot;RedHatDisplay&quot;,&quot;Overpass&quot;,Overpass,Arial,sans-serif)"/>
              </a:rPr>
              <a:t>Mais informações sobre o comando </a:t>
            </a:r>
            <a:r>
              <a:rPr lang="pt-BR" sz="2000" i="1" dirty="0" err="1" smtClean="0">
                <a:latin typeface="var(--pfe-theme--font-family--heading,&quot;Red Hat Display&quot;,&quot;RedHatDisplay&quot;,&quot;Overpass&quot;,Overpass,Arial,sans-serif)"/>
              </a:rPr>
              <a:t>man</a:t>
            </a:r>
            <a:r>
              <a:rPr lang="pt-BR" sz="2000" i="1" dirty="0" smtClean="0">
                <a:latin typeface="var(--pfe-theme--font-family--heading,&quot;Red Hat Display&quot;,&quot;RedHatDisplay&quot;,&quot;Overpass&quot;,Overpass,Arial,sans-serif)"/>
              </a:rPr>
              <a:t>, digite.:</a:t>
            </a:r>
          </a:p>
          <a:p>
            <a:pPr>
              <a:lnSpc>
                <a:spcPct val="150000"/>
              </a:lnSpc>
            </a:pPr>
            <a:endParaRPr lang="pt-BR" sz="2000" i="1" dirty="0">
              <a:latin typeface="var(--pfe-theme--font-family--heading,&quot;Red Hat Display&quot;,&quot;RedHatDisplay&quot;,&quot;Overpass&quot;,Overpass,Arial,sans-serif)"/>
            </a:endParaRPr>
          </a:p>
          <a:p>
            <a:pPr>
              <a:lnSpc>
                <a:spcPct val="150000"/>
              </a:lnSpc>
            </a:pPr>
            <a:r>
              <a:rPr lang="pt-BR" sz="2000" i="1" dirty="0" smtClean="0">
                <a:latin typeface="var(--pfe-theme--font-family--heading,&quot;Red Hat Display&quot;,&quot;RedHatDisplay&quot;,&quot;Overpass&quot;,Overpass,Arial,sans-serif)"/>
              </a:rPr>
              <a:t>	</a:t>
            </a:r>
            <a:r>
              <a:rPr lang="pt-BR" sz="2000" i="1" dirty="0" err="1" smtClean="0">
                <a:latin typeface="var(--pfe-theme--font-family--heading,&quot;Red Hat Display&quot;,&quot;RedHatDisplay&quot;,&quot;Overpass&quot;,Overpass,Arial,sans-serif)"/>
              </a:rPr>
              <a:t>man</a:t>
            </a:r>
            <a:r>
              <a:rPr lang="pt-BR" sz="2000" i="1" dirty="0" smtClean="0">
                <a:latin typeface="var(--pfe-theme--font-family--heading,&quot;Red Hat Display&quot;,&quot;RedHatDisplay&quot;,&quot;Overpass&quot;,Overpass,Arial,sans-serif)"/>
              </a:rPr>
              <a:t> </a:t>
            </a:r>
            <a:r>
              <a:rPr lang="pt-BR" sz="2000" i="1" dirty="0" err="1" smtClean="0">
                <a:latin typeface="var(--pfe-theme--font-family--heading,&quot;Red Hat Display&quot;,&quot;RedHatDisplay&quot;,&quot;Overpass&quot;,Overpass,Arial,sans-serif)"/>
              </a:rPr>
              <a:t>man</a:t>
            </a:r>
            <a:r>
              <a:rPr lang="pt-BR" sz="2000" i="1" dirty="0" smtClean="0">
                <a:latin typeface="var(--pfe-theme--font-family--heading,&quot;Red Hat Display&quot;,&quot;RedHatDisplay&quot;,&quot;Overpass&quot;,Overpass,Arial,sans-serif)"/>
              </a:rPr>
              <a:t> </a:t>
            </a:r>
            <a:endParaRPr lang="pt-BR" sz="2000" i="1" dirty="0">
              <a:latin typeface="var(--pfe-theme--font-family--heading,&quot;Red Hat Display&quot;,&quot;RedHatDisplay&quot;,&quot;Overpass&quot;,Overpass,Arial,sans-serif)"/>
            </a:endParaRPr>
          </a:p>
        </p:txBody>
      </p:sp>
    </p:spTree>
    <p:extLst>
      <p:ext uri="{BB962C8B-B14F-4D97-AF65-F5344CB8AC3E}">
        <p14:creationId xmlns:p14="http://schemas.microsoft.com/office/powerpoint/2010/main" val="341361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5366" y="264675"/>
            <a:ext cx="997107" cy="272893"/>
          </a:xfrm>
          <a:prstGeom prst="rect">
            <a:avLst/>
          </a:prstGeom>
        </p:spPr>
      </p:pic>
      <p:sp>
        <p:nvSpPr>
          <p:cNvPr id="4" name="Rectangle 11"/>
          <p:cNvSpPr/>
          <p:nvPr/>
        </p:nvSpPr>
        <p:spPr>
          <a:xfrm>
            <a:off x="11402334" y="6076363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6">
            <a:extLst>
              <a:ext uri="{FF2B5EF4-FFF2-40B4-BE49-F238E27FC236}">
                <a16:creationId xmlns="" xmlns:a16="http://schemas.microsoft.com/office/drawing/2014/main" id="{9BDB4ACB-186E-D072-C158-8AB96506D78F}"/>
              </a:ext>
            </a:extLst>
          </p:cNvPr>
          <p:cNvSpPr txBox="1"/>
          <p:nvPr/>
        </p:nvSpPr>
        <p:spPr>
          <a:xfrm>
            <a:off x="350981" y="410357"/>
            <a:ext cx="112776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rgbClr val="151515"/>
                </a:solidFill>
                <a:effectLst/>
                <a:latin typeface="var(--pfe-theme--font-family--heading,&quot;Red Hat Display&quot;,&quot;RedHatDisplay&quot;,&quot;Overpass&quot;,Overpass,Arial,sans-serif)"/>
              </a:rPr>
              <a:t>Obtendo ajuda – Páginas </a:t>
            </a:r>
            <a:r>
              <a:rPr lang="pt-BR" sz="3200" b="1" dirty="0" err="1" smtClean="0">
                <a:solidFill>
                  <a:srgbClr val="151515"/>
                </a:solidFill>
                <a:effectLst/>
                <a:latin typeface="var(--pfe-theme--font-family--heading,&quot;Red Hat Display&quot;,&quot;RedHatDisplay&quot;,&quot;Overpass&quot;,Overpass,Arial,sans-serif)"/>
              </a:rPr>
              <a:t>info</a:t>
            </a:r>
            <a:endParaRPr lang="pt-BR" sz="3200" b="1" i="1" dirty="0" smtClean="0">
              <a:solidFill>
                <a:srgbClr val="FF0000"/>
              </a:solidFill>
              <a:effectLst/>
              <a:latin typeface="var(--pfe-theme--font-family--heading,&quot;Red Hat Display&quot;,&quot;RedHatDisplay&quot;,&quot;Overpass&quot;,Overpass,Arial,sans-serif)"/>
            </a:endParaRPr>
          </a:p>
          <a:p>
            <a:endParaRPr lang="pt-BR" sz="3200" b="1" dirty="0" smtClean="0">
              <a:solidFill>
                <a:srgbClr val="151515"/>
              </a:solidFill>
              <a:effectLst/>
              <a:latin typeface="var(--pfe-theme--font-family--heading,&quot;Red Hat Display&quot;,&quot;RedHatDisplay&quot;,&quot;Overpass&quot;,Overpass,Arial,sans-serif)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BDB4ACB-186E-D072-C158-8AB96506D78F}"/>
              </a:ext>
            </a:extLst>
          </p:cNvPr>
          <p:cNvSpPr txBox="1"/>
          <p:nvPr/>
        </p:nvSpPr>
        <p:spPr>
          <a:xfrm>
            <a:off x="240144" y="1073428"/>
            <a:ext cx="648392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b="1" i="1" dirty="0" smtClean="0">
                <a:latin typeface="var(--pfe-theme--font-family--heading,&quot;Red Hat Display&quot;,&quot;RedHatDisplay&quot;,&quot;Overpass&quot;,Overpass,Arial,sans-serif)"/>
              </a:rPr>
              <a:t>Sintaxe.: </a:t>
            </a:r>
          </a:p>
          <a:p>
            <a:pPr>
              <a:lnSpc>
                <a:spcPct val="150000"/>
              </a:lnSpc>
            </a:pPr>
            <a:r>
              <a:rPr lang="pt-BR" sz="2400" b="1" i="1" dirty="0">
                <a:latin typeface="var(--pfe-theme--font-family--heading,&quot;Red Hat Display&quot;,&quot;RedHatDisplay&quot;,&quot;Overpass&quot;,Overpass,Arial,sans-serif)"/>
              </a:rPr>
              <a:t>	</a:t>
            </a:r>
            <a:r>
              <a:rPr lang="pt-BR" sz="2000" i="1" dirty="0" err="1" smtClean="0">
                <a:latin typeface="var(--pfe-theme--font-family--heading,&quot;Red Hat Display&quot;,&quot;RedHatDisplay&quot;,&quot;Overpass&quot;,Overpass,Arial,sans-serif)"/>
              </a:rPr>
              <a:t>info</a:t>
            </a:r>
            <a:r>
              <a:rPr lang="pt-BR" sz="2000" i="1" dirty="0" smtClean="0">
                <a:latin typeface="var(--pfe-theme--font-family--heading,&quot;Red Hat Display&quot;,&quot;RedHatDisplay&quot;,&quot;Overpass&quot;,Overpass,Arial,sans-serif)"/>
              </a:rPr>
              <a:t> [comando]</a:t>
            </a:r>
          </a:p>
          <a:p>
            <a:pPr>
              <a:lnSpc>
                <a:spcPct val="150000"/>
              </a:lnSpc>
            </a:pPr>
            <a:r>
              <a:rPr lang="pt-BR" sz="2000" i="1" dirty="0">
                <a:latin typeface="var(--pfe-theme--font-family--heading,&quot;Red Hat Display&quot;,&quot;RedHatDisplay&quot;,&quot;Overpass&quot;,Overpass,Arial,sans-serif)"/>
              </a:rPr>
              <a:t>	</a:t>
            </a:r>
            <a:r>
              <a:rPr lang="pt-BR" sz="2000" i="1" dirty="0" smtClean="0">
                <a:latin typeface="var(--pfe-theme--font-family--heading,&quot;Red Hat Display&quot;,&quot;RedHatDisplay&quot;,&quot;Overpass&quot;,Overpass,Arial,sans-serif)"/>
              </a:rPr>
              <a:t>Ex.: </a:t>
            </a:r>
            <a:r>
              <a:rPr lang="pt-BR" sz="2000" i="1" dirty="0" err="1" smtClean="0">
                <a:latin typeface="var(--pfe-theme--font-family--heading,&quot;Red Hat Display&quot;,&quot;RedHatDisplay&quot;,&quot;Overpass&quot;,Overpass,Arial,sans-serif)"/>
              </a:rPr>
              <a:t>info</a:t>
            </a:r>
            <a:r>
              <a:rPr lang="pt-BR" sz="2000" i="1" dirty="0" smtClean="0">
                <a:latin typeface="var(--pfe-theme--font-family--heading,&quot;Red Hat Display&quot;,&quot;RedHatDisplay&quot;,&quot;Overpass&quot;,Overpass,Arial,sans-serif)"/>
              </a:rPr>
              <a:t> </a:t>
            </a:r>
            <a:r>
              <a:rPr lang="pt-BR" sz="2000" i="1" dirty="0" err="1" smtClean="0">
                <a:latin typeface="var(--pfe-theme--font-family--heading,&quot;Red Hat Display&quot;,&quot;RedHatDisplay&quot;,&quot;Overpass&quot;,Overpass,Arial,sans-serif)"/>
              </a:rPr>
              <a:t>ls</a:t>
            </a:r>
            <a:endParaRPr lang="pt-BR" sz="2000" i="1" dirty="0" smtClean="0">
              <a:latin typeface="var(--pfe-theme--font-family--heading,&quot;Red Hat Display&quot;,&quot;RedHatDisplay&quot;,&quot;Overpass&quot;,Overpass,Arial,sans-serif)"/>
            </a:endParaRPr>
          </a:p>
          <a:p>
            <a:pPr>
              <a:lnSpc>
                <a:spcPct val="150000"/>
              </a:lnSpc>
            </a:pPr>
            <a:endParaRPr lang="pt-BR" sz="2000" i="1" dirty="0">
              <a:latin typeface="var(--pfe-theme--font-family--heading,&quot;Red Hat Display&quot;,&quot;RedHatDisplay&quot;,&quot;Overpass&quot;,Overpass,Arial,sans-serif)"/>
            </a:endParaRPr>
          </a:p>
          <a:p>
            <a:pPr>
              <a:lnSpc>
                <a:spcPct val="150000"/>
              </a:lnSpc>
            </a:pPr>
            <a:r>
              <a:rPr lang="pt-BR" sz="2000" i="1" dirty="0" err="1" smtClean="0">
                <a:latin typeface="var(--pfe-theme--font-family--heading,&quot;Red Hat Display&quot;,&quot;RedHatDisplay&quot;,&quot;Overpass&quot;,Overpass,Arial,sans-serif)"/>
              </a:rPr>
              <a:t>Identico</a:t>
            </a:r>
            <a:r>
              <a:rPr lang="pt-BR" sz="2000" i="1" dirty="0" smtClean="0">
                <a:latin typeface="var(--pfe-theme--font-family--heading,&quot;Red Hat Display&quot;,&quot;RedHatDisplay&quot;,&quot;Overpass&quot;,Overpass,Arial,sans-serif)"/>
              </a:rPr>
              <a:t> as páginas de manual, mas permite navegação</a:t>
            </a:r>
          </a:p>
          <a:p>
            <a:pPr>
              <a:lnSpc>
                <a:spcPct val="150000"/>
              </a:lnSpc>
            </a:pPr>
            <a:endParaRPr lang="pt-BR" sz="2000" i="1" dirty="0">
              <a:latin typeface="var(--pfe-theme--font-family--heading,&quot;Red Hat Display&quot;,&quot;RedHatDisplay&quot;,&quot;Overpass&quot;,Overpass,Arial,sans-serif)"/>
            </a:endParaRPr>
          </a:p>
          <a:p>
            <a:pPr>
              <a:lnSpc>
                <a:spcPct val="150000"/>
              </a:lnSpc>
            </a:pPr>
            <a:r>
              <a:rPr lang="pt-BR" sz="2000" i="1" dirty="0" smtClean="0">
                <a:latin typeface="var(--pfe-theme--font-family--heading,&quot;Red Hat Display&quot;,&quot;RedHatDisplay&quot;,&quot;Overpass&quot;,Overpass,Arial,sans-serif)"/>
              </a:rPr>
              <a:t>Mais informações sobre o comando </a:t>
            </a:r>
            <a:r>
              <a:rPr lang="pt-BR" sz="2000" i="1" dirty="0" err="1" smtClean="0">
                <a:latin typeface="var(--pfe-theme--font-family--heading,&quot;Red Hat Display&quot;,&quot;RedHatDisplay&quot;,&quot;Overpass&quot;,Overpass,Arial,sans-serif)"/>
              </a:rPr>
              <a:t>info</a:t>
            </a:r>
            <a:r>
              <a:rPr lang="pt-BR" sz="2000" i="1" dirty="0" smtClean="0">
                <a:latin typeface="var(--pfe-theme--font-family--heading,&quot;Red Hat Display&quot;,&quot;RedHatDisplay&quot;,&quot;Overpass&quot;,Overpass,Arial,sans-serif)"/>
              </a:rPr>
              <a:t>, digite.:</a:t>
            </a:r>
          </a:p>
          <a:p>
            <a:pPr>
              <a:lnSpc>
                <a:spcPct val="150000"/>
              </a:lnSpc>
            </a:pPr>
            <a:endParaRPr lang="pt-BR" sz="2000" i="1" dirty="0">
              <a:latin typeface="var(--pfe-theme--font-family--heading,&quot;Red Hat Display&quot;,&quot;RedHatDisplay&quot;,&quot;Overpass&quot;,Overpass,Arial,sans-serif)"/>
            </a:endParaRPr>
          </a:p>
          <a:p>
            <a:pPr>
              <a:lnSpc>
                <a:spcPct val="150000"/>
              </a:lnSpc>
            </a:pPr>
            <a:r>
              <a:rPr lang="pt-BR" sz="2000" i="1" dirty="0" smtClean="0">
                <a:latin typeface="var(--pfe-theme--font-family--heading,&quot;Red Hat Display&quot;,&quot;RedHatDisplay&quot;,&quot;Overpass&quot;,Overpass,Arial,sans-serif)"/>
              </a:rPr>
              <a:t>	</a:t>
            </a:r>
            <a:r>
              <a:rPr lang="pt-BR" sz="2000" i="1" dirty="0" err="1" smtClean="0">
                <a:latin typeface="var(--pfe-theme--font-family--heading,&quot;Red Hat Display&quot;,&quot;RedHatDisplay&quot;,&quot;Overpass&quot;,Overpass,Arial,sans-serif)"/>
              </a:rPr>
              <a:t>man</a:t>
            </a:r>
            <a:r>
              <a:rPr lang="pt-BR" sz="2000" i="1" dirty="0" smtClean="0">
                <a:latin typeface="var(--pfe-theme--font-family--heading,&quot;Red Hat Display&quot;,&quot;RedHatDisplay&quot;,&quot;Overpass&quot;,Overpass,Arial,sans-serif)"/>
              </a:rPr>
              <a:t> </a:t>
            </a:r>
            <a:r>
              <a:rPr lang="pt-BR" sz="2000" i="1" dirty="0" err="1" smtClean="0">
                <a:latin typeface="var(--pfe-theme--font-family--heading,&quot;Red Hat Display&quot;,&quot;RedHatDisplay&quot;,&quot;Overpass&quot;,Overpass,Arial,sans-serif)"/>
              </a:rPr>
              <a:t>info</a:t>
            </a:r>
            <a:endParaRPr lang="pt-BR" sz="2000" i="1" dirty="0">
              <a:latin typeface="var(--pfe-theme--font-family--heading,&quot;Red Hat Display&quot;,&quot;RedHatDisplay&quot;,&quot;Overpass&quot;,Overpass,Arial,sans-serif)"/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="" xmlns:a16="http://schemas.microsoft.com/office/drawing/2014/main" id="{1EEA24BF-8049-4545-D359-ED83484988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634" t="20079" r="1434" b="3085"/>
          <a:stretch/>
        </p:blipFill>
        <p:spPr>
          <a:xfrm>
            <a:off x="6929230" y="607220"/>
            <a:ext cx="4810188" cy="553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0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14692" y="3047319"/>
            <a:ext cx="5962627" cy="1170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6789">
              <a:defRPr/>
            </a:pPr>
            <a:r>
              <a:rPr lang="en-US" sz="3503" dirty="0" err="1" smtClean="0">
                <a:solidFill>
                  <a:srgbClr val="91A3AD"/>
                </a:solidFill>
                <a:latin typeface="Gotham HTF Light"/>
                <a:cs typeface="Gotham HTF Light"/>
              </a:rPr>
              <a:t>Primeiros</a:t>
            </a:r>
            <a:r>
              <a:rPr lang="en-US" sz="3503" dirty="0" smtClean="0">
                <a:solidFill>
                  <a:srgbClr val="91A3AD"/>
                </a:solidFill>
                <a:latin typeface="Gotham HTF Light"/>
                <a:cs typeface="Gotham HTF Light"/>
              </a:rPr>
              <a:t> </a:t>
            </a:r>
            <a:r>
              <a:rPr lang="en-US" sz="3503" dirty="0" err="1" smtClean="0">
                <a:solidFill>
                  <a:srgbClr val="91A3AD"/>
                </a:solidFill>
                <a:latin typeface="Gotham HTF Light"/>
                <a:cs typeface="Gotham HTF Light"/>
              </a:rPr>
              <a:t>Comandos</a:t>
            </a:r>
            <a:r>
              <a:rPr lang="en-US" sz="3503" dirty="0" smtClean="0">
                <a:solidFill>
                  <a:srgbClr val="91A3AD"/>
                </a:solidFill>
                <a:latin typeface="Gotham HTF Light"/>
                <a:cs typeface="Gotham HTF Light"/>
              </a:rPr>
              <a:t> no Linux</a:t>
            </a:r>
            <a:endParaRPr lang="en-US" sz="3503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5951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5366" y="264675"/>
            <a:ext cx="997107" cy="272893"/>
          </a:xfrm>
          <a:prstGeom prst="rect">
            <a:avLst/>
          </a:prstGeom>
        </p:spPr>
      </p:pic>
      <p:sp>
        <p:nvSpPr>
          <p:cNvPr id="4" name="Rectangle 11"/>
          <p:cNvSpPr/>
          <p:nvPr/>
        </p:nvSpPr>
        <p:spPr>
          <a:xfrm>
            <a:off x="11402334" y="6076363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BDB4ACB-186E-D072-C158-8AB96506D78F}"/>
              </a:ext>
            </a:extLst>
          </p:cNvPr>
          <p:cNvSpPr txBox="1"/>
          <p:nvPr/>
        </p:nvSpPr>
        <p:spPr>
          <a:xfrm>
            <a:off x="240144" y="1747683"/>
            <a:ext cx="11622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3200" b="1" i="1" dirty="0" smtClean="0">
                <a:latin typeface="var(--pfe-theme--font-family--heading,&quot;Red Hat Display&quot;,&quot;RedHatDisplay&quot;,&quot;Overpass&quot;,Overpass,Arial,sans-serif)"/>
              </a:rPr>
              <a:t>Padrão: </a:t>
            </a:r>
            <a:r>
              <a:rPr lang="pt-BR" sz="3200" b="1" i="1" dirty="0" smtClean="0">
                <a:solidFill>
                  <a:srgbClr val="FF0000"/>
                </a:solidFill>
                <a:latin typeface="var(--pfe-theme--font-family--heading,&quot;Red Hat Display&quot;,&quot;RedHatDisplay&quot;,&quot;Overpass&quot;,Overpass,Arial,sans-serif)"/>
              </a:rPr>
              <a:t>Comando + parâmetros + argumentos</a:t>
            </a:r>
          </a:p>
          <a:p>
            <a:pPr>
              <a:lnSpc>
                <a:spcPct val="150000"/>
              </a:lnSpc>
            </a:pPr>
            <a:endParaRPr lang="pt-BR" sz="2400" b="1" i="1" dirty="0">
              <a:solidFill>
                <a:srgbClr val="FF0000"/>
              </a:solidFill>
              <a:latin typeface="var(--pfe-theme--font-family--heading,&quot;Red Hat Display&quot;,&quot;RedHatDisplay&quot;,&quot;Overpass&quot;,Overpass,Arial,sans-serif)"/>
            </a:endParaRPr>
          </a:p>
          <a:p>
            <a:pPr>
              <a:lnSpc>
                <a:spcPct val="150000"/>
              </a:lnSpc>
            </a:pPr>
            <a:r>
              <a:rPr lang="pt-BR" sz="2400" b="1" i="1" dirty="0" smtClean="0">
                <a:latin typeface="var(--pfe-theme--font-family--heading,&quot;Red Hat Display&quot;,&quot;RedHatDisplay&quot;,&quot;Overpass&quot;,Overpass,Arial,sans-serif)"/>
              </a:rPr>
              <a:t>Exemplo.:</a:t>
            </a:r>
          </a:p>
          <a:p>
            <a:pPr>
              <a:lnSpc>
                <a:spcPct val="150000"/>
              </a:lnSpc>
            </a:pPr>
            <a:endParaRPr lang="pt-BR" sz="2400" b="1" i="1" dirty="0">
              <a:solidFill>
                <a:srgbClr val="FF0000"/>
              </a:solidFill>
              <a:latin typeface="var(--pfe-theme--font-family--heading,&quot;Red Hat Display&quot;,&quot;RedHatDisplay&quot;,&quot;Overpass&quot;,Overpass,Arial,sans-serif)"/>
            </a:endParaRPr>
          </a:p>
          <a:p>
            <a:pPr>
              <a:lnSpc>
                <a:spcPct val="150000"/>
              </a:lnSpc>
            </a:pPr>
            <a:r>
              <a:rPr lang="pt-BR" sz="2400" i="1" dirty="0" smtClean="0">
                <a:latin typeface="var(--pfe-theme--font-family--heading,&quot;Red Hat Display&quot;,&quot;RedHatDisplay&quot;,&quot;Overpass&quot;,Overpass,Arial,sans-serif)"/>
              </a:rPr>
              <a:t>	$ </a:t>
            </a:r>
            <a:r>
              <a:rPr lang="pt-BR" sz="2400" i="1" dirty="0" err="1" smtClean="0">
                <a:latin typeface="var(--pfe-theme--font-family--heading,&quot;Red Hat Display&quot;,&quot;RedHatDisplay&quot;,&quot;Overpass&quot;,Overpass,Arial,sans-serif)"/>
              </a:rPr>
              <a:t>ls</a:t>
            </a:r>
            <a:r>
              <a:rPr lang="pt-BR" sz="2400" i="1" dirty="0" smtClean="0">
                <a:latin typeface="var(--pfe-theme--font-family--heading,&quot;Red Hat Display&quot;,&quot;RedHatDisplay&quot;,&quot;Overpass&quot;,Overpass,Arial,sans-serif)"/>
              </a:rPr>
              <a:t> –</a:t>
            </a:r>
            <a:r>
              <a:rPr lang="pt-BR" sz="2400" i="1" dirty="0" err="1" smtClean="0">
                <a:latin typeface="var(--pfe-theme--font-family--heading,&quot;Red Hat Display&quot;,&quot;RedHatDisplay&quot;,&quot;Overpass&quot;,Overpass,Arial,sans-serif)"/>
              </a:rPr>
              <a:t>lah</a:t>
            </a:r>
            <a:r>
              <a:rPr lang="pt-BR" sz="2400" i="1" dirty="0" smtClean="0">
                <a:latin typeface="var(--pfe-theme--font-family--heading,&quot;Red Hat Display&quot;,&quot;RedHatDisplay&quot;,&quot;Overpass&quot;,Overpass,Arial,sans-serif)"/>
              </a:rPr>
              <a:t> /home </a:t>
            </a:r>
          </a:p>
          <a:p>
            <a:pPr>
              <a:lnSpc>
                <a:spcPct val="150000"/>
              </a:lnSpc>
            </a:pPr>
            <a:r>
              <a:rPr lang="pt-BR" sz="2400" i="1" dirty="0">
                <a:latin typeface="var(--pfe-theme--font-family--heading,&quot;Red Hat Display&quot;,&quot;RedHatDisplay&quot;,&quot;Overpass&quot;,Overpass,Arial,sans-serif)"/>
              </a:rPr>
              <a:t>	</a:t>
            </a:r>
            <a:r>
              <a:rPr lang="pt-BR" sz="2400" i="1" dirty="0" smtClean="0">
                <a:latin typeface="var(--pfe-theme--font-family--heading,&quot;Red Hat Display&quot;,&quot;RedHatDisplay&quot;,&quot;Overpass&quot;,Overpass,Arial,sans-serif)"/>
              </a:rPr>
              <a:t>$ </a:t>
            </a:r>
            <a:r>
              <a:rPr lang="pt-BR" sz="2400" i="1" dirty="0" err="1" smtClean="0">
                <a:latin typeface="var(--pfe-theme--font-family--heading,&quot;Red Hat Display&quot;,&quot;RedHatDisplay&quot;,&quot;Overpass&quot;,Overpass,Arial,sans-serif)"/>
              </a:rPr>
              <a:t>mkdir</a:t>
            </a:r>
            <a:r>
              <a:rPr lang="pt-BR" sz="2400" i="1" dirty="0" smtClean="0">
                <a:latin typeface="var(--pfe-theme--font-family--heading,&quot;Red Hat Display&quot;,&quot;RedHatDisplay&quot;,&quot;Overpass&quot;,Overpass,Arial,sans-serif)"/>
              </a:rPr>
              <a:t> –p dados/</a:t>
            </a:r>
          </a:p>
          <a:p>
            <a:pPr>
              <a:lnSpc>
                <a:spcPct val="150000"/>
              </a:lnSpc>
            </a:pPr>
            <a:r>
              <a:rPr lang="pt-BR" sz="2400" i="1" dirty="0">
                <a:latin typeface="var(--pfe-theme--font-family--heading,&quot;Red Hat Display&quot;,&quot;RedHatDisplay&quot;,&quot;Overpass&quot;,Overpass,Arial,sans-serif)"/>
              </a:rPr>
              <a:t>	</a:t>
            </a:r>
            <a:r>
              <a:rPr lang="pt-BR" sz="2400" i="1" dirty="0" smtClean="0">
                <a:latin typeface="var(--pfe-theme--font-family--heading,&quot;Red Hat Display&quot;,&quot;RedHatDisplay&quot;,&quot;Overpass&quot;,Overpass,Arial,sans-serif)"/>
              </a:rPr>
              <a:t>$ zip –r arquivo.zip file1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="" xmlns:a16="http://schemas.microsoft.com/office/drawing/2014/main" id="{9BDB4ACB-186E-D072-C158-8AB96506D78F}"/>
              </a:ext>
            </a:extLst>
          </p:cNvPr>
          <p:cNvSpPr txBox="1"/>
          <p:nvPr/>
        </p:nvSpPr>
        <p:spPr>
          <a:xfrm>
            <a:off x="350981" y="410357"/>
            <a:ext cx="112776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i="1" dirty="0" smtClean="0">
                <a:effectLst/>
                <a:latin typeface="var(--pfe-theme--font-family--heading,&quot;Red Hat Display&quot;,&quot;RedHatDisplay&quot;,&quot;Overpass&quot;,Overpass,Arial,sans-serif)"/>
              </a:rPr>
              <a:t>Primeiros Comandos Linux</a:t>
            </a:r>
          </a:p>
          <a:p>
            <a:endParaRPr lang="pt-BR" sz="3200" b="1" dirty="0" smtClean="0">
              <a:solidFill>
                <a:srgbClr val="151515"/>
              </a:solidFill>
              <a:effectLst/>
              <a:latin typeface="var(--pfe-theme--font-family--heading,&quot;Red Hat Display&quot;,&quot;RedHatDisplay&quot;,&quot;Overpass&quot;,Overpass,Arial,sans-serif)"/>
            </a:endParaRPr>
          </a:p>
        </p:txBody>
      </p:sp>
    </p:spTree>
    <p:extLst>
      <p:ext uri="{BB962C8B-B14F-4D97-AF65-F5344CB8AC3E}">
        <p14:creationId xmlns:p14="http://schemas.microsoft.com/office/powerpoint/2010/main" val="189634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5366" y="264675"/>
            <a:ext cx="997107" cy="272893"/>
          </a:xfrm>
          <a:prstGeom prst="rect">
            <a:avLst/>
          </a:prstGeom>
        </p:spPr>
      </p:pic>
      <p:sp>
        <p:nvSpPr>
          <p:cNvPr id="4" name="Rectangle 11"/>
          <p:cNvSpPr/>
          <p:nvPr/>
        </p:nvSpPr>
        <p:spPr>
          <a:xfrm>
            <a:off x="11402334" y="6076363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BDB4ACB-186E-D072-C158-8AB96506D78F}"/>
              </a:ext>
            </a:extLst>
          </p:cNvPr>
          <p:cNvSpPr txBox="1"/>
          <p:nvPr/>
        </p:nvSpPr>
        <p:spPr>
          <a:xfrm>
            <a:off x="240144" y="1225689"/>
            <a:ext cx="1162232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i="1" dirty="0" smtClean="0">
                <a:latin typeface="var(--pfe-theme--font-family--heading,&quot;Red Hat Display&quot;,&quot;RedHatDisplay&quot;,&quot;Overpass&quot;,Overpass,Arial,sans-serif)"/>
              </a:rPr>
              <a:t>	</a:t>
            </a:r>
            <a:r>
              <a:rPr lang="pt-BR" sz="2400" b="1" i="1" dirty="0" smtClean="0">
                <a:solidFill>
                  <a:srgbClr val="002060"/>
                </a:solidFill>
                <a:latin typeface="var(--pfe-theme--font-family--heading,&quot;Red Hat Display&quot;,&quot;RedHatDisplay&quot;,&quot;Overpass&quot;,Overpass,Arial,sans-serif)"/>
              </a:rPr>
              <a:t>$ </a:t>
            </a:r>
            <a:r>
              <a:rPr lang="pt-BR" sz="2400" b="1" i="1" dirty="0" err="1" smtClean="0">
                <a:solidFill>
                  <a:srgbClr val="002060"/>
                </a:solidFill>
                <a:latin typeface="var(--pfe-theme--font-family--heading,&quot;Red Hat Display&quot;,&quot;RedHatDisplay&quot;,&quot;Overpass&quot;,Overpass,Arial,sans-serif)"/>
              </a:rPr>
              <a:t>whoami</a:t>
            </a:r>
            <a:endParaRPr lang="pt-BR" sz="2400" b="1" i="1" dirty="0" smtClean="0">
              <a:solidFill>
                <a:srgbClr val="002060"/>
              </a:solidFill>
              <a:latin typeface="var(--pfe-theme--font-family--heading,&quot;Red Hat Display&quot;,&quot;RedHatDisplay&quot;,&quot;Overpass&quot;,Overpass,Arial,sans-serif)"/>
            </a:endParaRPr>
          </a:p>
          <a:p>
            <a:pPr>
              <a:lnSpc>
                <a:spcPct val="150000"/>
              </a:lnSpc>
            </a:pPr>
            <a:r>
              <a:rPr lang="pt-BR" sz="2400" i="1" dirty="0">
                <a:latin typeface="var(--pfe-theme--font-family--heading,&quot;Red Hat Display&quot;,&quot;RedHatDisplay&quot;,&quot;Overpass&quot;,Overpass,Arial,sans-serif)"/>
              </a:rPr>
              <a:t>	</a:t>
            </a:r>
            <a:r>
              <a:rPr lang="pt-BR" sz="2400" i="1" dirty="0" smtClean="0">
                <a:latin typeface="var(--pfe-theme--font-family--heading,&quot;Red Hat Display&quot;,&quot;RedHatDisplay&quot;,&quot;Overpass&quot;,Overpass,Arial,sans-serif)"/>
              </a:rPr>
              <a:t>Apresenta o usuário associado a conta</a:t>
            </a:r>
          </a:p>
          <a:p>
            <a:pPr>
              <a:lnSpc>
                <a:spcPct val="150000"/>
              </a:lnSpc>
            </a:pPr>
            <a:r>
              <a:rPr lang="pt-BR" sz="2400" i="1" dirty="0">
                <a:latin typeface="var(--pfe-theme--font-family--heading,&quot;Red Hat Display&quot;,&quot;RedHatDisplay&quot;,&quot;Overpass&quot;,Overpass,Arial,sans-serif)"/>
              </a:rPr>
              <a:t>	</a:t>
            </a:r>
            <a:r>
              <a:rPr lang="pt-BR" sz="2400" b="1" i="1" dirty="0">
                <a:solidFill>
                  <a:srgbClr val="002060"/>
                </a:solidFill>
                <a:latin typeface="var(--pfe-theme--font-family--heading,&quot;Red Hat Display&quot;,&quot;RedHatDisplay&quot;,&quot;Overpass&quot;,Overpass,Arial,sans-serif)"/>
              </a:rPr>
              <a:t>$ </a:t>
            </a:r>
            <a:r>
              <a:rPr lang="pt-BR" sz="2400" b="1" i="1" dirty="0" err="1">
                <a:solidFill>
                  <a:srgbClr val="002060"/>
                </a:solidFill>
                <a:latin typeface="var(--pfe-theme--font-family--heading,&quot;Red Hat Display&quot;,&quot;RedHatDisplay&quot;,&quot;Overpass&quot;,Overpass,Arial,sans-serif)"/>
              </a:rPr>
              <a:t>hostname</a:t>
            </a:r>
            <a:endParaRPr lang="pt-BR" sz="2400" b="1" i="1" dirty="0">
              <a:solidFill>
                <a:srgbClr val="002060"/>
              </a:solidFill>
              <a:latin typeface="var(--pfe-theme--font-family--heading,&quot;Red Hat Display&quot;,&quot;RedHatDisplay&quot;,&quot;Overpass&quot;,Overpass,Arial,sans-serif)"/>
            </a:endParaRPr>
          </a:p>
          <a:p>
            <a:pPr>
              <a:lnSpc>
                <a:spcPct val="150000"/>
              </a:lnSpc>
            </a:pPr>
            <a:r>
              <a:rPr lang="pt-BR" sz="2400" i="1" dirty="0">
                <a:latin typeface="var(--pfe-theme--font-family--heading,&quot;Red Hat Display&quot;,&quot;RedHatDisplay&quot;,&quot;Overpass&quot;,Overpass,Arial,sans-serif)"/>
              </a:rPr>
              <a:t>	</a:t>
            </a:r>
            <a:r>
              <a:rPr lang="pt-BR" sz="2400" i="1" dirty="0" smtClean="0">
                <a:latin typeface="var(--pfe-theme--font-family--heading,&quot;Red Hat Display&quot;,&quot;RedHatDisplay&quot;,&quot;Overpass&quot;,Overpass,Arial,sans-serif)"/>
              </a:rPr>
              <a:t>Apresenta o nome da máquina</a:t>
            </a:r>
          </a:p>
          <a:p>
            <a:pPr>
              <a:lnSpc>
                <a:spcPct val="150000"/>
              </a:lnSpc>
            </a:pPr>
            <a:r>
              <a:rPr lang="pt-BR" sz="2400" i="1" dirty="0">
                <a:latin typeface="var(--pfe-theme--font-family--heading,&quot;Red Hat Display&quot;,&quot;RedHatDisplay&quot;,&quot;Overpass&quot;,Overpass,Arial,sans-serif)"/>
              </a:rPr>
              <a:t>	</a:t>
            </a:r>
            <a:r>
              <a:rPr lang="pt-BR" sz="2400" b="1" i="1" dirty="0">
                <a:solidFill>
                  <a:srgbClr val="002060"/>
                </a:solidFill>
                <a:latin typeface="var(--pfe-theme--font-family--heading,&quot;Red Hat Display&quot;,&quot;RedHatDisplay&quot;,&quot;Overpass&quot;,Overpass,Arial,sans-serif)"/>
              </a:rPr>
              <a:t>$ groups </a:t>
            </a:r>
          </a:p>
          <a:p>
            <a:pPr>
              <a:lnSpc>
                <a:spcPct val="150000"/>
              </a:lnSpc>
            </a:pPr>
            <a:r>
              <a:rPr lang="pt-BR" sz="2400" i="1" dirty="0">
                <a:latin typeface="var(--pfe-theme--font-family--heading,&quot;Red Hat Display&quot;,&quot;RedHatDisplay&quot;,&quot;Overpass&quot;,Overpass,Arial,sans-serif)"/>
              </a:rPr>
              <a:t>	</a:t>
            </a:r>
            <a:r>
              <a:rPr lang="pt-BR" sz="2400" i="1" dirty="0" smtClean="0">
                <a:latin typeface="var(--pfe-theme--font-family--heading,&quot;Red Hat Display&quot;,&quot;RedHatDisplay&quot;,&quot;Overpass&quot;,Overpass,Arial,sans-serif)"/>
              </a:rPr>
              <a:t>Apresenta os grupos que voce pertence</a:t>
            </a:r>
          </a:p>
          <a:p>
            <a:pPr>
              <a:lnSpc>
                <a:spcPct val="150000"/>
              </a:lnSpc>
            </a:pPr>
            <a:r>
              <a:rPr lang="pt-BR" sz="2400" i="1" dirty="0">
                <a:latin typeface="var(--pfe-theme--font-family--heading,&quot;Red Hat Display&quot;,&quot;RedHatDisplay&quot;,&quot;Overpass&quot;,Overpass,Arial,sans-serif)"/>
              </a:rPr>
              <a:t>	</a:t>
            </a:r>
            <a:r>
              <a:rPr lang="pt-BR" sz="2400" b="1" i="1" dirty="0">
                <a:solidFill>
                  <a:srgbClr val="002060"/>
                </a:solidFill>
                <a:latin typeface="var(--pfe-theme--font-family--heading,&quot;Red Hat Display&quot;,&quot;RedHatDisplay&quot;,&quot;Overpass&quot;,Overpass,Arial,sans-serif)"/>
              </a:rPr>
              <a:t>$ </a:t>
            </a:r>
            <a:r>
              <a:rPr lang="pt-BR" sz="2400" b="1" i="1" dirty="0" err="1">
                <a:solidFill>
                  <a:srgbClr val="002060"/>
                </a:solidFill>
                <a:latin typeface="var(--pfe-theme--font-family--heading,&quot;Red Hat Display&quot;,&quot;RedHatDisplay&quot;,&quot;Overpass&quot;,Overpass,Arial,sans-serif)"/>
              </a:rPr>
              <a:t>finger</a:t>
            </a:r>
            <a:r>
              <a:rPr lang="pt-BR" sz="2400" b="1" i="1" dirty="0">
                <a:solidFill>
                  <a:srgbClr val="002060"/>
                </a:solidFill>
                <a:latin typeface="var(--pfe-theme--font-family--heading,&quot;Red Hat Display&quot;,&quot;RedHatDisplay&quot;,&quot;Overpass&quot;,Overpass,Arial,sans-serif)"/>
              </a:rPr>
              <a:t> &lt;nome do usuário&gt;</a:t>
            </a:r>
          </a:p>
          <a:p>
            <a:pPr>
              <a:lnSpc>
                <a:spcPct val="150000"/>
              </a:lnSpc>
            </a:pPr>
            <a:r>
              <a:rPr lang="pt-BR" sz="2400" i="1" dirty="0">
                <a:latin typeface="var(--pfe-theme--font-family--heading,&quot;Red Hat Display&quot;,&quot;RedHatDisplay&quot;,&quot;Overpass&quot;,Overpass,Arial,sans-serif)"/>
              </a:rPr>
              <a:t>	</a:t>
            </a:r>
            <a:r>
              <a:rPr lang="pt-BR" sz="2400" i="1" dirty="0" smtClean="0">
                <a:latin typeface="var(--pfe-theme--font-family--heading,&quot;Red Hat Display&quot;,&quot;RedHatDisplay&quot;,&quot;Overpass&quot;,Overpass,Arial,sans-serif)"/>
              </a:rPr>
              <a:t>Apresenta na tela informações sobre o usuário</a:t>
            </a:r>
          </a:p>
          <a:p>
            <a:pPr>
              <a:lnSpc>
                <a:spcPct val="150000"/>
              </a:lnSpc>
            </a:pPr>
            <a:r>
              <a:rPr lang="pt-BR" sz="2400" i="1" dirty="0">
                <a:latin typeface="var(--pfe-theme--font-family--heading,&quot;Red Hat Display&quot;,&quot;RedHatDisplay&quot;,&quot;Overpass&quot;,Overpass,Arial,sans-serif)"/>
              </a:rPr>
              <a:t>	</a:t>
            </a:r>
            <a:r>
              <a:rPr lang="pt-BR" sz="2400" b="1" i="1" dirty="0">
                <a:solidFill>
                  <a:srgbClr val="002060"/>
                </a:solidFill>
                <a:latin typeface="var(--pfe-theme--font-family--heading,&quot;Red Hat Display&quot;,&quot;RedHatDisplay&quot;,&quot;Overpass&quot;,Overpass,Arial,sans-serif)"/>
              </a:rPr>
              <a:t>$</a:t>
            </a:r>
            <a:r>
              <a:rPr lang="pt-BR" sz="2400" b="1" i="1" dirty="0" err="1">
                <a:solidFill>
                  <a:srgbClr val="002060"/>
                </a:solidFill>
                <a:latin typeface="var(--pfe-theme--font-family--heading,&quot;Red Hat Display&quot;,&quot;RedHatDisplay&quot;,&quot;Overpass&quot;,Overpass,Arial,sans-serif)"/>
              </a:rPr>
              <a:t>uname</a:t>
            </a:r>
            <a:endParaRPr lang="pt-BR" sz="2400" b="1" i="1" dirty="0">
              <a:solidFill>
                <a:srgbClr val="002060"/>
              </a:solidFill>
              <a:latin typeface="var(--pfe-theme--font-family--heading,&quot;Red Hat Display&quot;,&quot;RedHatDisplay&quot;,&quot;Overpass&quot;,Overpass,Arial,sans-serif)"/>
            </a:endParaRPr>
          </a:p>
          <a:p>
            <a:pPr>
              <a:lnSpc>
                <a:spcPct val="150000"/>
              </a:lnSpc>
            </a:pPr>
            <a:r>
              <a:rPr lang="pt-BR" sz="2400" i="1" dirty="0">
                <a:latin typeface="var(--pfe-theme--font-family--heading,&quot;Red Hat Display&quot;,&quot;RedHatDisplay&quot;,&quot;Overpass&quot;,Overpass,Arial,sans-serif)"/>
              </a:rPr>
              <a:t>	</a:t>
            </a:r>
            <a:r>
              <a:rPr lang="pt-BR" sz="2400" i="1" dirty="0" smtClean="0">
                <a:latin typeface="var(--pfe-theme--font-family--heading,&quot;Red Hat Display&quot;,&quot;RedHatDisplay&quot;,&quot;Overpass&quot;,Overpass,Arial,sans-serif)"/>
              </a:rPr>
              <a:t>Apresenta na tela informações sobre o sistema (Linux)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="" xmlns:a16="http://schemas.microsoft.com/office/drawing/2014/main" id="{9BDB4ACB-186E-D072-C158-8AB96506D78F}"/>
              </a:ext>
            </a:extLst>
          </p:cNvPr>
          <p:cNvSpPr txBox="1"/>
          <p:nvPr/>
        </p:nvSpPr>
        <p:spPr>
          <a:xfrm>
            <a:off x="350981" y="410357"/>
            <a:ext cx="112776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i="1" dirty="0" smtClean="0">
                <a:effectLst/>
                <a:latin typeface="var(--pfe-theme--font-family--heading,&quot;Red Hat Display&quot;,&quot;RedHatDisplay&quot;,&quot;Overpass&quot;,Overpass,Arial,sans-serif)"/>
              </a:rPr>
              <a:t>Primeiros Comandos Linux</a:t>
            </a:r>
          </a:p>
          <a:p>
            <a:endParaRPr lang="pt-BR" sz="3200" b="1" dirty="0" smtClean="0">
              <a:solidFill>
                <a:srgbClr val="151515"/>
              </a:solidFill>
              <a:effectLst/>
              <a:latin typeface="var(--pfe-theme--font-family--heading,&quot;Red Hat Display&quot;,&quot;RedHatDisplay&quot;,&quot;Overpass&quot;,Overpass,Arial,sans-serif)"/>
            </a:endParaRPr>
          </a:p>
        </p:txBody>
      </p:sp>
    </p:spTree>
    <p:extLst>
      <p:ext uri="{BB962C8B-B14F-4D97-AF65-F5344CB8AC3E}">
        <p14:creationId xmlns:p14="http://schemas.microsoft.com/office/powerpoint/2010/main" val="404665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5366" y="264675"/>
            <a:ext cx="997107" cy="272893"/>
          </a:xfrm>
          <a:prstGeom prst="rect">
            <a:avLst/>
          </a:prstGeom>
        </p:spPr>
      </p:pic>
      <p:sp>
        <p:nvSpPr>
          <p:cNvPr id="4" name="Rectangle 11"/>
          <p:cNvSpPr/>
          <p:nvPr/>
        </p:nvSpPr>
        <p:spPr>
          <a:xfrm>
            <a:off x="11402334" y="6076363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BDB4ACB-186E-D072-C158-8AB96506D78F}"/>
              </a:ext>
            </a:extLst>
          </p:cNvPr>
          <p:cNvSpPr txBox="1"/>
          <p:nvPr/>
        </p:nvSpPr>
        <p:spPr>
          <a:xfrm>
            <a:off x="240144" y="1225689"/>
            <a:ext cx="1162232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i="1" dirty="0" smtClean="0">
                <a:latin typeface="var(--pfe-theme--font-family--heading,&quot;Red Hat Display&quot;,&quot;RedHatDisplay&quot;,&quot;Overpass&quot;,Overpass,Arial,sans-serif)"/>
              </a:rPr>
              <a:t>	</a:t>
            </a:r>
            <a:r>
              <a:rPr lang="pt-BR" sz="2400" b="1" i="1" dirty="0" smtClean="0">
                <a:solidFill>
                  <a:srgbClr val="002060"/>
                </a:solidFill>
                <a:latin typeface="var(--pfe-theme--font-family--heading,&quot;Red Hat Display&quot;,&quot;RedHatDisplay&quot;,&quot;Overpass&quot;,Overpass,Arial,sans-serif)"/>
              </a:rPr>
              <a:t>$ </a:t>
            </a:r>
            <a:r>
              <a:rPr lang="pt-BR" sz="2400" b="1" i="1" dirty="0" err="1" smtClean="0">
                <a:solidFill>
                  <a:srgbClr val="002060"/>
                </a:solidFill>
                <a:latin typeface="var(--pfe-theme--font-family--heading,&quot;Red Hat Display&quot;,&quot;RedHatDisplay&quot;,&quot;Overpass&quot;,Overpass,Arial,sans-serif)"/>
              </a:rPr>
              <a:t>cd</a:t>
            </a:r>
            <a:r>
              <a:rPr lang="pt-BR" sz="2400" b="1" i="1" dirty="0" smtClean="0">
                <a:solidFill>
                  <a:srgbClr val="002060"/>
                </a:solidFill>
                <a:latin typeface="var(--pfe-theme--font-family--heading,&quot;Red Hat Display&quot;,&quot;RedHatDisplay&quot;,&quot;Overpass&quot;,Overpass,Arial,sans-serif)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pt-BR" sz="2400" i="1" dirty="0">
                <a:latin typeface="var(--pfe-theme--font-family--heading,&quot;Red Hat Display&quot;,&quot;RedHatDisplay&quot;,&quot;Overpass&quot;,Overpass,Arial,sans-serif)"/>
              </a:rPr>
              <a:t>	</a:t>
            </a:r>
            <a:r>
              <a:rPr lang="pt-BR" sz="2400" i="1" dirty="0" err="1" smtClean="0">
                <a:latin typeface="var(--pfe-theme--font-family--heading,&quot;Red Hat Display&quot;,&quot;RedHatDisplay&quot;,&quot;Overpass&quot;,Overpass,Arial,sans-serif)"/>
              </a:rPr>
              <a:t>Change</a:t>
            </a:r>
            <a:r>
              <a:rPr lang="pt-BR" sz="2400" i="1" dirty="0" smtClean="0">
                <a:latin typeface="var(--pfe-theme--font-family--heading,&quot;Red Hat Display&quot;,&quot;RedHatDisplay&quot;,&quot;Overpass&quot;,Overpass,Arial,sans-serif)"/>
              </a:rPr>
              <a:t> Directory -&gt; Muda de diretório</a:t>
            </a:r>
          </a:p>
          <a:p>
            <a:pPr>
              <a:lnSpc>
                <a:spcPct val="150000"/>
              </a:lnSpc>
            </a:pPr>
            <a:r>
              <a:rPr lang="pt-BR" sz="2400" i="1" dirty="0">
                <a:latin typeface="var(--pfe-theme--font-family--heading,&quot;Red Hat Display&quot;,&quot;RedHatDisplay&quot;,&quot;Overpass&quot;,Overpass,Arial,sans-serif)"/>
              </a:rPr>
              <a:t>	</a:t>
            </a:r>
            <a:r>
              <a:rPr lang="pt-BR" sz="2400" i="1" dirty="0" smtClean="0">
                <a:latin typeface="var(--pfe-theme--font-family--heading,&quot;Red Hat Display&quot;,&quot;RedHatDisplay&quot;,&quot;Overpass&quot;,Overpass,Arial,sans-serif)"/>
              </a:rPr>
              <a:t>Caminho absoluto: É o caminho utilizado do raiz do sistema até o 	determinado arquivo</a:t>
            </a:r>
          </a:p>
          <a:p>
            <a:pPr>
              <a:lnSpc>
                <a:spcPct val="150000"/>
              </a:lnSpc>
            </a:pPr>
            <a:r>
              <a:rPr lang="pt-BR" sz="2400" i="1" dirty="0" smtClean="0">
                <a:latin typeface="var(--pfe-theme--font-family--heading,&quot;Red Hat Display&quot;,&quot;RedHatDisplay&quot;,&quot;Overpass&quot;,Overpass,Arial,sans-serif)"/>
              </a:rPr>
              <a:t>	Ex.: /home/Leandro/desktop</a:t>
            </a:r>
          </a:p>
          <a:p>
            <a:pPr>
              <a:lnSpc>
                <a:spcPct val="150000"/>
              </a:lnSpc>
            </a:pPr>
            <a:endParaRPr lang="pt-BR" sz="2400" i="1" dirty="0">
              <a:latin typeface="var(--pfe-theme--font-family--heading,&quot;Red Hat Display&quot;,&quot;RedHatDisplay&quot;,&quot;Overpass&quot;,Overpass,Arial,sans-serif)"/>
            </a:endParaRPr>
          </a:p>
          <a:p>
            <a:pPr>
              <a:lnSpc>
                <a:spcPct val="150000"/>
              </a:lnSpc>
            </a:pPr>
            <a:r>
              <a:rPr lang="pt-BR" sz="2400" i="1" dirty="0" smtClean="0">
                <a:latin typeface="var(--pfe-theme--font-family--heading,&quot;Red Hat Display&quot;,&quot;RedHatDisplay&quot;,&quot;Overpass&quot;,Overpass,Arial,sans-serif)"/>
              </a:rPr>
              <a:t>	Podemos mudar de diretório usando todo o caminho até o diretório desejado.</a:t>
            </a:r>
          </a:p>
          <a:p>
            <a:pPr>
              <a:lnSpc>
                <a:spcPct val="150000"/>
              </a:lnSpc>
            </a:pPr>
            <a:r>
              <a:rPr lang="pt-BR" sz="2400" i="1" dirty="0">
                <a:latin typeface="var(--pfe-theme--font-family--heading,&quot;Red Hat Display&quot;,&quot;RedHatDisplay&quot;,&quot;Overpass&quot;,Overpass,Arial,sans-serif)"/>
              </a:rPr>
              <a:t>	</a:t>
            </a:r>
            <a:r>
              <a:rPr lang="pt-BR" sz="2400" i="1" dirty="0" smtClean="0">
                <a:latin typeface="var(--pfe-theme--font-family--heading,&quot;Red Hat Display&quot;,&quot;RedHatDisplay&quot;,&quot;Overpass&quot;,Overpass,Arial,sans-serif)"/>
              </a:rPr>
              <a:t>Ex.: </a:t>
            </a:r>
          </a:p>
          <a:p>
            <a:pPr>
              <a:lnSpc>
                <a:spcPct val="150000"/>
              </a:lnSpc>
            </a:pPr>
            <a:r>
              <a:rPr lang="pt-BR" sz="2400" i="1" dirty="0">
                <a:latin typeface="var(--pfe-theme--font-family--heading,&quot;Red Hat Display&quot;,&quot;RedHatDisplay&quot;,&quot;Overpass&quot;,Overpass,Arial,sans-serif)"/>
              </a:rPr>
              <a:t>	</a:t>
            </a:r>
            <a:r>
              <a:rPr lang="pt-BR" sz="2400" b="1" i="1" dirty="0">
                <a:solidFill>
                  <a:srgbClr val="002060"/>
                </a:solidFill>
                <a:latin typeface="var(--pfe-theme--font-family--heading,&quot;Red Hat Display&quot;,&quot;RedHatDisplay&quot;,&quot;Overpass&quot;,Overpass,Arial,sans-serif)"/>
              </a:rPr>
              <a:t>$ </a:t>
            </a:r>
            <a:r>
              <a:rPr lang="pt-BR" sz="2400" b="1" i="1" dirty="0" err="1">
                <a:solidFill>
                  <a:srgbClr val="002060"/>
                </a:solidFill>
                <a:latin typeface="var(--pfe-theme--font-family--heading,&quot;Red Hat Display&quot;,&quot;RedHatDisplay&quot;,&quot;Overpass&quot;,Overpass,Arial,sans-serif)"/>
              </a:rPr>
              <a:t>cd</a:t>
            </a:r>
            <a:r>
              <a:rPr lang="pt-BR" sz="2400" b="1" i="1" dirty="0">
                <a:solidFill>
                  <a:srgbClr val="002060"/>
                </a:solidFill>
                <a:latin typeface="var(--pfe-theme--font-family--heading,&quot;Red Hat Display&quot;,&quot;RedHatDisplay&quot;,&quot;Overpass&quot;,Overpass,Arial,sans-serif)"/>
              </a:rPr>
              <a:t> /home/Leandro/dados/apache-</a:t>
            </a:r>
            <a:r>
              <a:rPr lang="pt-BR" sz="2400" b="1" i="1" dirty="0" err="1">
                <a:solidFill>
                  <a:srgbClr val="002060"/>
                </a:solidFill>
                <a:latin typeface="var(--pfe-theme--font-family--heading,&quot;Red Hat Display&quot;,&quot;RedHatDisplay&quot;,&quot;Overpass&quot;,Overpass,Arial,sans-serif)"/>
              </a:rPr>
              <a:t>airflow</a:t>
            </a:r>
            <a:r>
              <a:rPr lang="pt-BR" sz="2400" b="1" i="1" dirty="0">
                <a:solidFill>
                  <a:srgbClr val="002060"/>
                </a:solidFill>
                <a:latin typeface="var(--pfe-theme--font-family--heading,&quot;Red Hat Display&quot;,&quot;RedHatDisplay&quot;,&quot;Overpass&quot;,Overpass,Arial,sans-serif)"/>
              </a:rPr>
              <a:t>/dags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="" xmlns:a16="http://schemas.microsoft.com/office/drawing/2014/main" id="{9BDB4ACB-186E-D072-C158-8AB96506D78F}"/>
              </a:ext>
            </a:extLst>
          </p:cNvPr>
          <p:cNvSpPr txBox="1"/>
          <p:nvPr/>
        </p:nvSpPr>
        <p:spPr>
          <a:xfrm>
            <a:off x="350981" y="410357"/>
            <a:ext cx="112776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i="1" dirty="0" smtClean="0">
                <a:effectLst/>
                <a:latin typeface="var(--pfe-theme--font-family--heading,&quot;Red Hat Display&quot;,&quot;RedHatDisplay&quot;,&quot;Overpass&quot;,Overpass,Arial,sans-serif)"/>
              </a:rPr>
              <a:t>Primeiros Comandos Linux</a:t>
            </a:r>
          </a:p>
          <a:p>
            <a:endParaRPr lang="pt-BR" sz="3200" b="1" dirty="0" smtClean="0">
              <a:solidFill>
                <a:srgbClr val="151515"/>
              </a:solidFill>
              <a:effectLst/>
              <a:latin typeface="var(--pfe-theme--font-family--heading,&quot;Red Hat Display&quot;,&quot;RedHatDisplay&quot;,&quot;Overpass&quot;,Overpass,Arial,sans-serif)"/>
            </a:endParaRPr>
          </a:p>
        </p:txBody>
      </p:sp>
    </p:spTree>
    <p:extLst>
      <p:ext uri="{BB962C8B-B14F-4D97-AF65-F5344CB8AC3E}">
        <p14:creationId xmlns:p14="http://schemas.microsoft.com/office/powerpoint/2010/main" val="230448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5366" y="264675"/>
            <a:ext cx="997107" cy="272893"/>
          </a:xfrm>
          <a:prstGeom prst="rect">
            <a:avLst/>
          </a:prstGeom>
        </p:spPr>
      </p:pic>
      <p:sp>
        <p:nvSpPr>
          <p:cNvPr id="4" name="Rectangle 11"/>
          <p:cNvSpPr/>
          <p:nvPr/>
        </p:nvSpPr>
        <p:spPr>
          <a:xfrm>
            <a:off x="11402334" y="6076363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BDB4ACB-186E-D072-C158-8AB96506D78F}"/>
              </a:ext>
            </a:extLst>
          </p:cNvPr>
          <p:cNvSpPr txBox="1"/>
          <p:nvPr/>
        </p:nvSpPr>
        <p:spPr>
          <a:xfrm>
            <a:off x="979055" y="1161035"/>
            <a:ext cx="1018938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b="1" i="1" dirty="0" smtClean="0">
                <a:solidFill>
                  <a:srgbClr val="002060"/>
                </a:solidFill>
                <a:latin typeface="var(--pfe-theme--font-family--heading,&quot;Red Hat Display&quot;,&quot;RedHatDisplay&quot;,&quot;Overpass&quot;,Overpass,Arial,sans-serif)"/>
              </a:rPr>
              <a:t>$ </a:t>
            </a:r>
            <a:r>
              <a:rPr lang="pt-BR" sz="2400" b="1" i="1" dirty="0" err="1" smtClean="0">
                <a:solidFill>
                  <a:srgbClr val="002060"/>
                </a:solidFill>
                <a:latin typeface="var(--pfe-theme--font-family--heading,&quot;Red Hat Display&quot;,&quot;RedHatDisplay&quot;,&quot;Overpass&quot;,Overpass,Arial,sans-serif)"/>
              </a:rPr>
              <a:t>mkdir</a:t>
            </a:r>
            <a:r>
              <a:rPr lang="pt-BR" sz="2400" b="1" i="1" dirty="0" smtClean="0">
                <a:solidFill>
                  <a:srgbClr val="002060"/>
                </a:solidFill>
                <a:latin typeface="var(--pfe-theme--font-family--heading,&quot;Red Hat Display&quot;,&quot;RedHatDisplay&quot;,&quot;Overpass&quot;,Overpass,Arial,sans-serif)"/>
              </a:rPr>
              <a:t> &lt;nome do diretório&gt;</a:t>
            </a:r>
            <a:endParaRPr lang="pt-BR" sz="2400" i="1" dirty="0" smtClean="0">
              <a:latin typeface="var(--pfe-theme--font-family--heading,&quot;Red Hat Display&quot;,&quot;RedHatDisplay&quot;,&quot;Overpass&quot;,Overpass,Arial,sans-serif)"/>
            </a:endParaRPr>
          </a:p>
          <a:p>
            <a:pPr>
              <a:lnSpc>
                <a:spcPct val="150000"/>
              </a:lnSpc>
            </a:pPr>
            <a:r>
              <a:rPr lang="pt-BR" sz="2400" i="1" dirty="0" smtClean="0">
                <a:latin typeface="var(--pfe-theme--font-family--heading,&quot;Red Hat Display&quot;,&quot;RedHatDisplay&quot;,&quot;Overpass&quot;,Overpass,Arial,sans-serif)"/>
              </a:rPr>
              <a:t>Cria um novo diretório</a:t>
            </a:r>
          </a:p>
          <a:p>
            <a:pPr>
              <a:lnSpc>
                <a:spcPct val="150000"/>
              </a:lnSpc>
            </a:pPr>
            <a:r>
              <a:rPr lang="pt-BR" sz="2400" b="1" i="1" dirty="0" smtClean="0">
                <a:solidFill>
                  <a:srgbClr val="002060"/>
                </a:solidFill>
                <a:latin typeface="var(--pfe-theme--font-family--heading,&quot;Red Hat Display&quot;,&quot;RedHatDisplay&quot;,&quot;Overpass&quot;,Overpass,Arial,sans-serif)"/>
              </a:rPr>
              <a:t>$ </a:t>
            </a:r>
            <a:r>
              <a:rPr lang="pt-BR" sz="2400" b="1" i="1" dirty="0" err="1" smtClean="0">
                <a:solidFill>
                  <a:srgbClr val="002060"/>
                </a:solidFill>
                <a:latin typeface="var(--pfe-theme--font-family--heading,&quot;Red Hat Display&quot;,&quot;RedHatDisplay&quot;,&quot;Overpass&quot;,Overpass,Arial,sans-serif)"/>
              </a:rPr>
              <a:t>rmdir</a:t>
            </a:r>
            <a:r>
              <a:rPr lang="pt-BR" sz="2400" b="1" i="1" dirty="0" smtClean="0">
                <a:solidFill>
                  <a:srgbClr val="002060"/>
                </a:solidFill>
                <a:latin typeface="var(--pfe-theme--font-family--heading,&quot;Red Hat Display&quot;,&quot;RedHatDisplay&quot;,&quot;Overpass&quot;,Overpass,Arial,sans-serif)"/>
              </a:rPr>
              <a:t> &lt;nome do diretório&gt;</a:t>
            </a:r>
          </a:p>
          <a:p>
            <a:pPr>
              <a:lnSpc>
                <a:spcPct val="150000"/>
              </a:lnSpc>
            </a:pPr>
            <a:r>
              <a:rPr lang="pt-BR" sz="2400" i="1" dirty="0" smtClean="0">
                <a:latin typeface="var(--pfe-theme--font-family--heading,&quot;Red Hat Display&quot;,&quot;RedHatDisplay&quot;,&quot;Overpass&quot;,Overpass,Arial,sans-serif)"/>
              </a:rPr>
              <a:t>Remove diretório</a:t>
            </a:r>
          </a:p>
          <a:p>
            <a:pPr>
              <a:lnSpc>
                <a:spcPct val="150000"/>
              </a:lnSpc>
            </a:pPr>
            <a:r>
              <a:rPr lang="pt-BR" sz="2400" b="1" i="1" dirty="0" smtClean="0">
                <a:solidFill>
                  <a:srgbClr val="002060"/>
                </a:solidFill>
                <a:latin typeface="var(--pfe-theme--font-family--heading,&quot;Red Hat Display&quot;,&quot;RedHatDisplay&quot;,&quot;Overpass&quot;,Overpass,Arial,sans-serif)"/>
              </a:rPr>
              <a:t>$ </a:t>
            </a:r>
            <a:r>
              <a:rPr lang="pt-BR" sz="2400" b="1" i="1" dirty="0" err="1" smtClean="0">
                <a:solidFill>
                  <a:srgbClr val="002060"/>
                </a:solidFill>
                <a:latin typeface="var(--pfe-theme--font-family--heading,&quot;Red Hat Display&quot;,&quot;RedHatDisplay&quot;,&quot;Overpass&quot;,Overpass,Arial,sans-serif)"/>
              </a:rPr>
              <a:t>mv</a:t>
            </a:r>
            <a:r>
              <a:rPr lang="pt-BR" sz="2400" b="1" i="1" dirty="0" smtClean="0">
                <a:solidFill>
                  <a:srgbClr val="002060"/>
                </a:solidFill>
                <a:latin typeface="var(--pfe-theme--font-family--heading,&quot;Red Hat Display&quot;,&quot;RedHatDisplay&quot;,&quot;Overpass&quot;,Overpass,Arial,sans-serif)"/>
              </a:rPr>
              <a:t> &lt;origem &lt;destino&gt;</a:t>
            </a:r>
          </a:p>
          <a:p>
            <a:pPr>
              <a:lnSpc>
                <a:spcPct val="150000"/>
              </a:lnSpc>
            </a:pPr>
            <a:r>
              <a:rPr lang="pt-BR" sz="2400" i="1" dirty="0" smtClean="0">
                <a:latin typeface="var(--pfe-theme--font-family--heading,&quot;Red Hat Display&quot;,&quot;RedHatDisplay&quot;,&quot;Overpass&quot;,Overpass,Arial,sans-serif)"/>
              </a:rPr>
              <a:t>Move </a:t>
            </a:r>
            <a:r>
              <a:rPr lang="pt-BR" sz="2400" i="1" dirty="0">
                <a:latin typeface="var(--pfe-theme--font-family--heading,&quot;Red Hat Display&quot;,&quot;RedHatDisplay&quot;,&quot;Overpass&quot;,Overpass,Arial,sans-serif)"/>
              </a:rPr>
              <a:t>arquivos entre diretórios</a:t>
            </a:r>
          </a:p>
          <a:p>
            <a:pPr>
              <a:lnSpc>
                <a:spcPct val="150000"/>
              </a:lnSpc>
            </a:pPr>
            <a:r>
              <a:rPr lang="pt-BR" sz="2400" b="1" i="1" dirty="0" smtClean="0">
                <a:solidFill>
                  <a:srgbClr val="002060"/>
                </a:solidFill>
                <a:latin typeface="var(--pfe-theme--font-family--heading,&quot;Red Hat Display&quot;,&quot;RedHatDisplay&quot;,&quot;Overpass&quot;,Overpass,Arial,sans-serif)"/>
              </a:rPr>
              <a:t>$ cp &lt;origem&gt; &lt;destino&gt;</a:t>
            </a:r>
          </a:p>
          <a:p>
            <a:pPr>
              <a:lnSpc>
                <a:spcPct val="150000"/>
              </a:lnSpc>
            </a:pPr>
            <a:r>
              <a:rPr lang="pt-BR" sz="2400" i="1" dirty="0" smtClean="0">
                <a:latin typeface="var(--pfe-theme--font-family--heading,&quot;Red Hat Display&quot;,&quot;RedHatDisplay&quot;,&quot;Overpass&quot;,Overpass,Arial,sans-serif)"/>
              </a:rPr>
              <a:t>Copia </a:t>
            </a:r>
            <a:r>
              <a:rPr lang="pt-BR" sz="2400" i="1" dirty="0">
                <a:latin typeface="var(--pfe-theme--font-family--heading,&quot;Red Hat Display&quot;,&quot;RedHatDisplay&quot;,&quot;Overpass&quot;,Overpass,Arial,sans-serif)"/>
              </a:rPr>
              <a:t>arquivos entre diretórios</a:t>
            </a:r>
          </a:p>
          <a:p>
            <a:pPr>
              <a:lnSpc>
                <a:spcPct val="150000"/>
              </a:lnSpc>
            </a:pPr>
            <a:r>
              <a:rPr lang="pt-BR" sz="2400" b="1" i="1" dirty="0" smtClean="0">
                <a:solidFill>
                  <a:srgbClr val="002060"/>
                </a:solidFill>
                <a:latin typeface="var(--pfe-theme--font-family--heading,&quot;Red Hat Display&quot;,&quot;RedHatDisplay&quot;,&quot;Overpass&quot;,Overpass,Arial,sans-serif)"/>
              </a:rPr>
              <a:t>$ </a:t>
            </a:r>
            <a:r>
              <a:rPr lang="pt-BR" sz="2400" b="1" i="1" dirty="0" err="1" smtClean="0">
                <a:solidFill>
                  <a:srgbClr val="002060"/>
                </a:solidFill>
                <a:latin typeface="var(--pfe-theme--font-family--heading,&quot;Red Hat Display&quot;,&quot;RedHatDisplay&quot;,&quot;Overpass&quot;,Overpass,Arial,sans-serif)"/>
              </a:rPr>
              <a:t>rm</a:t>
            </a:r>
            <a:r>
              <a:rPr lang="pt-BR" sz="2400" b="1" i="1" dirty="0" smtClean="0">
                <a:solidFill>
                  <a:srgbClr val="002060"/>
                </a:solidFill>
                <a:latin typeface="var(--pfe-theme--font-family--heading,&quot;Red Hat Display&quot;,&quot;RedHatDisplay&quot;,&quot;Overpass&quot;,Overpass,Arial,sans-serif)"/>
              </a:rPr>
              <a:t> &lt;arquivo&gt;</a:t>
            </a:r>
          </a:p>
          <a:p>
            <a:pPr>
              <a:lnSpc>
                <a:spcPct val="150000"/>
              </a:lnSpc>
            </a:pPr>
            <a:r>
              <a:rPr lang="pt-BR" sz="2400" i="1" dirty="0" smtClean="0">
                <a:solidFill>
                  <a:srgbClr val="FF0000"/>
                </a:solidFill>
                <a:latin typeface="var(--pfe-theme--font-family--heading,&quot;Red Hat Display&quot;,&quot;RedHatDisplay&quot;,&quot;Overpass&quot;,Overpass,Arial,sans-serif)"/>
              </a:rPr>
              <a:t>CUIDADO</a:t>
            </a:r>
            <a:r>
              <a:rPr lang="pt-BR" sz="2400" i="1" dirty="0">
                <a:solidFill>
                  <a:srgbClr val="FF0000"/>
                </a:solidFill>
                <a:latin typeface="var(--pfe-theme--font-family--heading,&quot;Red Hat Display&quot;,&quot;RedHatDisplay&quot;,&quot;Overpass&quot;,Overpass,Arial,sans-serif)"/>
              </a:rPr>
              <a:t>!! </a:t>
            </a:r>
            <a:r>
              <a:rPr lang="pt-BR" sz="2400" i="1" dirty="0">
                <a:latin typeface="var(--pfe-theme--font-family--heading,&quot;Red Hat Display&quot;,&quot;RedHatDisplay&quot;,&quot;Overpass&quot;,Overpass,Arial,sans-serif)"/>
              </a:rPr>
              <a:t>Remove arquivos, sem nenhuma </a:t>
            </a:r>
            <a:r>
              <a:rPr lang="pt-BR" sz="2400" i="1" dirty="0" smtClean="0">
                <a:latin typeface="var(--pfe-theme--font-family--heading,&quot;Red Hat Display&quot;,&quot;RedHatDisplay&quot;,&quot;Overpass&quot;,Overpass,Arial,sans-serif)"/>
              </a:rPr>
              <a:t>dó</a:t>
            </a:r>
            <a:endParaRPr lang="pt-BR" sz="2400" b="1" i="1" dirty="0">
              <a:solidFill>
                <a:srgbClr val="002060"/>
              </a:solidFill>
              <a:latin typeface="var(--pfe-theme--font-family--heading,&quot;Red Hat Display&quot;,&quot;RedHatDisplay&quot;,&quot;Overpass&quot;,Overpass,Arial,sans-serif)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="" xmlns:a16="http://schemas.microsoft.com/office/drawing/2014/main" id="{9BDB4ACB-186E-D072-C158-8AB96506D78F}"/>
              </a:ext>
            </a:extLst>
          </p:cNvPr>
          <p:cNvSpPr txBox="1"/>
          <p:nvPr/>
        </p:nvSpPr>
        <p:spPr>
          <a:xfrm>
            <a:off x="350981" y="410357"/>
            <a:ext cx="112776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i="1" dirty="0" smtClean="0">
                <a:effectLst/>
                <a:latin typeface="var(--pfe-theme--font-family--heading,&quot;Red Hat Display&quot;,&quot;RedHatDisplay&quot;,&quot;Overpass&quot;,Overpass,Arial,sans-serif)"/>
              </a:rPr>
              <a:t>Primeiros Comandos Linux</a:t>
            </a:r>
          </a:p>
          <a:p>
            <a:endParaRPr lang="pt-BR" sz="3200" b="1" dirty="0" smtClean="0">
              <a:solidFill>
                <a:srgbClr val="151515"/>
              </a:solidFill>
              <a:effectLst/>
              <a:latin typeface="var(--pfe-theme--font-family--heading,&quot;Red Hat Display&quot;,&quot;RedHatDisplay&quot;,&quot;Overpass&quot;,Overpass,Arial,sans-serif)"/>
            </a:endParaRPr>
          </a:p>
        </p:txBody>
      </p:sp>
    </p:spTree>
    <p:extLst>
      <p:ext uri="{BB962C8B-B14F-4D97-AF65-F5344CB8AC3E}">
        <p14:creationId xmlns:p14="http://schemas.microsoft.com/office/powerpoint/2010/main" val="67883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5366" y="264675"/>
            <a:ext cx="997107" cy="272893"/>
          </a:xfrm>
          <a:prstGeom prst="rect">
            <a:avLst/>
          </a:prstGeom>
        </p:spPr>
      </p:pic>
      <p:sp>
        <p:nvSpPr>
          <p:cNvPr id="4" name="Rectangle 11"/>
          <p:cNvSpPr/>
          <p:nvPr/>
        </p:nvSpPr>
        <p:spPr>
          <a:xfrm>
            <a:off x="11402334" y="6076363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BDB4ACB-186E-D072-C158-8AB96506D78F}"/>
              </a:ext>
            </a:extLst>
          </p:cNvPr>
          <p:cNvSpPr txBox="1"/>
          <p:nvPr/>
        </p:nvSpPr>
        <p:spPr>
          <a:xfrm>
            <a:off x="979055" y="1161035"/>
            <a:ext cx="1018938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b="1" i="1" dirty="0" smtClean="0">
                <a:solidFill>
                  <a:srgbClr val="002060"/>
                </a:solidFill>
                <a:latin typeface="var(--pfe-theme--font-family--heading,&quot;Red Hat Display&quot;,&quot;RedHatDisplay&quot;,&quot;Overpass&quot;,Overpass,Arial,sans-serif)"/>
              </a:rPr>
              <a:t>$ </a:t>
            </a:r>
            <a:r>
              <a:rPr lang="pt-BR" sz="2400" b="1" i="1" dirty="0" err="1" smtClean="0">
                <a:solidFill>
                  <a:srgbClr val="002060"/>
                </a:solidFill>
                <a:latin typeface="var(--pfe-theme--font-family--heading,&quot;Red Hat Display&quot;,&quot;RedHatDisplay&quot;,&quot;Overpass&quot;,Overpass,Arial,sans-serif)"/>
              </a:rPr>
              <a:t>cat</a:t>
            </a:r>
            <a:r>
              <a:rPr lang="pt-BR" sz="2400" b="1" i="1" dirty="0" smtClean="0">
                <a:solidFill>
                  <a:srgbClr val="002060"/>
                </a:solidFill>
                <a:latin typeface="var(--pfe-theme--font-family--heading,&quot;Red Hat Display&quot;,&quot;RedHatDisplay&quot;,&quot;Overpass&quot;,Overpass,Arial,sans-serif)"/>
              </a:rPr>
              <a:t> &lt;arquivo&gt;</a:t>
            </a:r>
            <a:endParaRPr lang="pt-BR" sz="2400" i="1" dirty="0" smtClean="0">
              <a:latin typeface="var(--pfe-theme--font-family--heading,&quot;Red Hat Display&quot;,&quot;RedHatDisplay&quot;,&quot;Overpass&quot;,Overpass,Arial,sans-serif)"/>
            </a:endParaRPr>
          </a:p>
          <a:p>
            <a:pPr>
              <a:lnSpc>
                <a:spcPct val="150000"/>
              </a:lnSpc>
            </a:pPr>
            <a:r>
              <a:rPr lang="pt-BR" sz="2400" i="1" dirty="0" smtClean="0">
                <a:latin typeface="var(--pfe-theme--font-family--heading,&quot;Red Hat Display&quot;,&quot;RedHatDisplay&quot;,&quot;Overpass&quot;,Overpass,Arial,sans-serif)"/>
              </a:rPr>
              <a:t>Apresenta o conteúdo de um arquivo texto na tela</a:t>
            </a:r>
          </a:p>
          <a:p>
            <a:pPr>
              <a:lnSpc>
                <a:spcPct val="150000"/>
              </a:lnSpc>
            </a:pPr>
            <a:r>
              <a:rPr lang="pt-BR" sz="2400" b="1" i="1" dirty="0" smtClean="0">
                <a:solidFill>
                  <a:srgbClr val="002060"/>
                </a:solidFill>
                <a:latin typeface="var(--pfe-theme--font-family--heading,&quot;Red Hat Display&quot;,&quot;RedHatDisplay&quot;,&quot;Overpass&quot;,Overpass,Arial,sans-serif)"/>
              </a:rPr>
              <a:t>$ more &lt;arquivo&gt;</a:t>
            </a:r>
          </a:p>
          <a:p>
            <a:pPr>
              <a:lnSpc>
                <a:spcPct val="150000"/>
              </a:lnSpc>
            </a:pPr>
            <a:r>
              <a:rPr lang="pt-BR" sz="2400" i="1" dirty="0" smtClean="0">
                <a:latin typeface="var(--pfe-theme--font-family--heading,&quot;Red Hat Display&quot;,&quot;RedHatDisplay&quot;,&quot;Overpass&quot;,Overpass,Arial,sans-serif)"/>
              </a:rPr>
              <a:t>Apresenta partes do arquivo na tela</a:t>
            </a:r>
          </a:p>
          <a:p>
            <a:pPr>
              <a:lnSpc>
                <a:spcPct val="150000"/>
              </a:lnSpc>
            </a:pPr>
            <a:r>
              <a:rPr lang="pt-BR" sz="2400" b="1" i="1" dirty="0" smtClean="0">
                <a:solidFill>
                  <a:srgbClr val="002060"/>
                </a:solidFill>
                <a:latin typeface="var(--pfe-theme--font-family--heading,&quot;Red Hat Display&quot;,&quot;RedHatDisplay&quot;,&quot;Overpass&quot;,Overpass,Arial,sans-serif)"/>
              </a:rPr>
              <a:t>$ </a:t>
            </a:r>
            <a:r>
              <a:rPr lang="pt-BR" sz="2400" b="1" i="1" dirty="0" err="1" smtClean="0">
                <a:solidFill>
                  <a:srgbClr val="002060"/>
                </a:solidFill>
                <a:latin typeface="var(--pfe-theme--font-family--heading,&quot;Red Hat Display&quot;,&quot;RedHatDisplay&quot;,&quot;Overpass&quot;,Overpass,Arial,sans-serif)"/>
              </a:rPr>
              <a:t>head</a:t>
            </a:r>
            <a:r>
              <a:rPr lang="pt-BR" sz="2400" b="1" i="1" dirty="0" smtClean="0">
                <a:solidFill>
                  <a:srgbClr val="002060"/>
                </a:solidFill>
                <a:latin typeface="var(--pfe-theme--font-family--heading,&quot;Red Hat Display&quot;,&quot;RedHatDisplay&quot;,&quot;Overpass&quot;,Overpass,Arial,sans-serif)"/>
              </a:rPr>
              <a:t> &lt;arquivo&gt;</a:t>
            </a:r>
          </a:p>
          <a:p>
            <a:pPr>
              <a:lnSpc>
                <a:spcPct val="150000"/>
              </a:lnSpc>
            </a:pPr>
            <a:r>
              <a:rPr lang="pt-BR" sz="2400" i="1" dirty="0" smtClean="0">
                <a:latin typeface="var(--pfe-theme--font-family--heading,&quot;Red Hat Display&quot;,&quot;RedHatDisplay&quot;,&quot;Overpass&quot;,Overpass,Arial,sans-serif)"/>
              </a:rPr>
              <a:t>Apresenta parte inicial do arquivo</a:t>
            </a:r>
            <a:endParaRPr lang="pt-BR" sz="2400" i="1" dirty="0">
              <a:latin typeface="var(--pfe-theme--font-family--heading,&quot;Red Hat Display&quot;,&quot;RedHatDisplay&quot;,&quot;Overpass&quot;,Overpass,Arial,sans-serif)"/>
            </a:endParaRPr>
          </a:p>
          <a:p>
            <a:pPr>
              <a:lnSpc>
                <a:spcPct val="150000"/>
              </a:lnSpc>
            </a:pPr>
            <a:r>
              <a:rPr lang="pt-BR" sz="2400" b="1" i="1" dirty="0" smtClean="0">
                <a:solidFill>
                  <a:srgbClr val="002060"/>
                </a:solidFill>
                <a:latin typeface="var(--pfe-theme--font-family--heading,&quot;Red Hat Display&quot;,&quot;RedHatDisplay&quot;,&quot;Overpass&quot;,Overpass,Arial,sans-serif)"/>
              </a:rPr>
              <a:t>$ </a:t>
            </a:r>
            <a:r>
              <a:rPr lang="pt-BR" sz="2400" b="1" i="1" dirty="0" err="1" smtClean="0">
                <a:solidFill>
                  <a:srgbClr val="002060"/>
                </a:solidFill>
                <a:latin typeface="var(--pfe-theme--font-family--heading,&quot;Red Hat Display&quot;,&quot;RedHatDisplay&quot;,&quot;Overpass&quot;,Overpass,Arial,sans-serif)"/>
              </a:rPr>
              <a:t>tail</a:t>
            </a:r>
            <a:r>
              <a:rPr lang="pt-BR" sz="2400" b="1" i="1" dirty="0" smtClean="0">
                <a:solidFill>
                  <a:srgbClr val="002060"/>
                </a:solidFill>
                <a:latin typeface="var(--pfe-theme--font-family--heading,&quot;Red Hat Display&quot;,&quot;RedHatDisplay&quot;,&quot;Overpass&quot;,Overpass,Arial,sans-serif)"/>
              </a:rPr>
              <a:t> &lt;arquivo&gt;</a:t>
            </a:r>
          </a:p>
          <a:p>
            <a:pPr>
              <a:lnSpc>
                <a:spcPct val="150000"/>
              </a:lnSpc>
            </a:pPr>
            <a:r>
              <a:rPr lang="pt-BR" sz="2400" i="1" dirty="0" smtClean="0">
                <a:latin typeface="var(--pfe-theme--font-family--heading,&quot;Red Hat Display&quot;,&quot;RedHatDisplay&quot;,&quot;Overpass&quot;,Overpass,Arial,sans-serif)"/>
              </a:rPr>
              <a:t>Apresenta parte final do arquivo</a:t>
            </a:r>
            <a:endParaRPr lang="pt-BR" sz="2400" i="1" dirty="0">
              <a:latin typeface="var(--pfe-theme--font-family--heading,&quot;Red Hat Display&quot;,&quot;RedHatDisplay&quot;,&quot;Overpass&quot;,Overpass,Arial,sans-serif)"/>
            </a:endParaRPr>
          </a:p>
          <a:p>
            <a:pPr>
              <a:lnSpc>
                <a:spcPct val="150000"/>
              </a:lnSpc>
            </a:pPr>
            <a:r>
              <a:rPr lang="pt-BR" sz="2400" b="1" i="1" dirty="0" smtClean="0">
                <a:solidFill>
                  <a:srgbClr val="002060"/>
                </a:solidFill>
                <a:latin typeface="var(--pfe-theme--font-family--heading,&quot;Red Hat Display&quot;,&quot;RedHatDisplay&quot;,&quot;Overpass&quot;,Overpass,Arial,sans-serif)"/>
              </a:rPr>
              <a:t>$ vi &lt;arquivo&gt;</a:t>
            </a:r>
          </a:p>
          <a:p>
            <a:pPr>
              <a:lnSpc>
                <a:spcPct val="150000"/>
              </a:lnSpc>
            </a:pPr>
            <a:r>
              <a:rPr lang="pt-BR" sz="2400" i="1" dirty="0">
                <a:latin typeface="var(--pfe-theme--font-family--heading,&quot;Red Hat Display&quot;,&quot;RedHatDisplay&quot;,&quot;Overpass&quot;,Overpass,Arial,sans-serif)"/>
              </a:rPr>
              <a:t>Abre arquivos de texto para edição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="" xmlns:a16="http://schemas.microsoft.com/office/drawing/2014/main" id="{9BDB4ACB-186E-D072-C158-8AB96506D78F}"/>
              </a:ext>
            </a:extLst>
          </p:cNvPr>
          <p:cNvSpPr txBox="1"/>
          <p:nvPr/>
        </p:nvSpPr>
        <p:spPr>
          <a:xfrm>
            <a:off x="350981" y="410357"/>
            <a:ext cx="112776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i="1" dirty="0" smtClean="0">
                <a:effectLst/>
                <a:latin typeface="var(--pfe-theme--font-family--heading,&quot;Red Hat Display&quot;,&quot;RedHatDisplay&quot;,&quot;Overpass&quot;,Overpass,Arial,sans-serif)"/>
              </a:rPr>
              <a:t>Primeiros Comandos Linux</a:t>
            </a:r>
          </a:p>
          <a:p>
            <a:endParaRPr lang="pt-BR" sz="3200" b="1" dirty="0" smtClean="0">
              <a:solidFill>
                <a:srgbClr val="151515"/>
              </a:solidFill>
              <a:effectLst/>
              <a:latin typeface="var(--pfe-theme--font-family--heading,&quot;Red Hat Display&quot;,&quot;RedHatDisplay&quot;,&quot;Overpass&quot;,Overpass,Arial,sans-serif)"/>
            </a:endParaRPr>
          </a:p>
        </p:txBody>
      </p:sp>
    </p:spTree>
    <p:extLst>
      <p:ext uri="{BB962C8B-B14F-4D97-AF65-F5344CB8AC3E}">
        <p14:creationId xmlns:p14="http://schemas.microsoft.com/office/powerpoint/2010/main" val="118379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14692" y="3047319"/>
            <a:ext cx="5962627" cy="631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6789">
              <a:defRPr/>
            </a:pPr>
            <a:r>
              <a:rPr lang="en-US" sz="3503" dirty="0" err="1" smtClean="0">
                <a:solidFill>
                  <a:srgbClr val="91A3AD"/>
                </a:solidFill>
                <a:latin typeface="Gotham HTF Light"/>
                <a:cs typeface="Gotham HTF Light"/>
              </a:rPr>
              <a:t>Exercícios</a:t>
            </a:r>
            <a:endParaRPr lang="en-US" sz="3503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92360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5366" y="264675"/>
            <a:ext cx="997107" cy="272893"/>
          </a:xfrm>
          <a:prstGeom prst="rect">
            <a:avLst/>
          </a:prstGeom>
        </p:spPr>
      </p:pic>
      <p:sp>
        <p:nvSpPr>
          <p:cNvPr id="4" name="Rectangle 11"/>
          <p:cNvSpPr/>
          <p:nvPr/>
        </p:nvSpPr>
        <p:spPr>
          <a:xfrm>
            <a:off x="11402334" y="6076363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BDB4ACB-186E-D072-C158-8AB96506D78F}"/>
              </a:ext>
            </a:extLst>
          </p:cNvPr>
          <p:cNvSpPr txBox="1"/>
          <p:nvPr/>
        </p:nvSpPr>
        <p:spPr>
          <a:xfrm>
            <a:off x="424873" y="1310091"/>
            <a:ext cx="1068815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pt-BR" sz="2400" i="1" dirty="0" smtClean="0">
                <a:solidFill>
                  <a:prstClr val="black"/>
                </a:solidFill>
                <a:latin typeface="var(--pfe-theme--font-family--heading,&quot;Red Hat Display&quot;,&quot;RedHatDisplay&quot;,&quot;Overpass&quot;,Overpass,Arial,sans-serif)"/>
              </a:rPr>
              <a:t>Crie um diretório chamado </a:t>
            </a:r>
            <a:r>
              <a:rPr lang="pt-BR" sz="2400" i="1" dirty="0" err="1" smtClean="0">
                <a:solidFill>
                  <a:prstClr val="black"/>
                </a:solidFill>
                <a:latin typeface="var(--pfe-theme--font-family--heading,&quot;Red Hat Display&quot;,&quot;RedHatDisplay&quot;,&quot;Overpass&quot;,Overpass,Arial,sans-serif)"/>
              </a:rPr>
              <a:t>aula_linux</a:t>
            </a:r>
            <a:endParaRPr lang="pt-BR" sz="2400" i="1" dirty="0" smtClean="0">
              <a:solidFill>
                <a:prstClr val="black"/>
              </a:solidFill>
              <a:latin typeface="var(--pfe-theme--font-family--heading,&quot;Red Hat Display&quot;,&quot;RedHatDisplay&quot;,&quot;Overpass&quot;,Overpass,Arial,sans-serif)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pt-BR" sz="2400" i="1" dirty="0" smtClean="0">
                <a:solidFill>
                  <a:prstClr val="black"/>
                </a:solidFill>
                <a:latin typeface="var(--pfe-theme--font-family--heading,&quot;Red Hat Display&quot;,&quot;RedHatDisplay&quot;,&quot;Overpass&quot;,Overpass,Arial,sans-serif)"/>
              </a:rPr>
              <a:t>Navegue até o diretório </a:t>
            </a:r>
            <a:r>
              <a:rPr lang="pt-BR" sz="2400" i="1" dirty="0" err="1" smtClean="0">
                <a:solidFill>
                  <a:prstClr val="black"/>
                </a:solidFill>
                <a:latin typeface="var(--pfe-theme--font-family--heading,&quot;Red Hat Display&quot;,&quot;RedHatDisplay&quot;,&quot;Overpass&quot;,Overpass,Arial,sans-serif)"/>
              </a:rPr>
              <a:t>aula_linux</a:t>
            </a:r>
            <a:endParaRPr lang="pt-BR" sz="2400" i="1" dirty="0">
              <a:solidFill>
                <a:prstClr val="black"/>
              </a:solidFill>
              <a:latin typeface="var(--pfe-theme--font-family--heading,&quot;Red Hat Display&quot;,&quot;RedHatDisplay&quot;,&quot;Overpass&quot;,Overpass,Arial,sans-serif)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pt-BR" sz="2400" i="1" dirty="0" smtClean="0">
                <a:solidFill>
                  <a:prstClr val="black"/>
                </a:solidFill>
                <a:latin typeface="var(--pfe-theme--font-family--heading,&quot;Red Hat Display&quot;,&quot;RedHatDisplay&quot;,&quot;Overpass&quot;,Overpass,Arial,sans-serif)"/>
              </a:rPr>
              <a:t>Crie um arquivo chamado cronograma de aulas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pt-BR" sz="2400" i="1" dirty="0" smtClean="0">
                <a:solidFill>
                  <a:prstClr val="black"/>
                </a:solidFill>
                <a:latin typeface="var(--pfe-theme--font-family--heading,&quot;Red Hat Display&quot;,&quot;RedHatDisplay&quot;,&quot;Overpass&quot;,Overpass,Arial,sans-serif)"/>
              </a:rPr>
              <a:t>Adicione o texto abaixo neste arquivo:</a:t>
            </a:r>
          </a:p>
          <a:p>
            <a:pPr lvl="1">
              <a:lnSpc>
                <a:spcPct val="150000"/>
              </a:lnSpc>
            </a:pPr>
            <a:r>
              <a:rPr lang="pt-BR" sz="2400" i="1" dirty="0" smtClean="0">
                <a:solidFill>
                  <a:prstClr val="black"/>
                </a:solidFill>
                <a:latin typeface="var(--pfe-theme--font-family--heading,&quot;Red Hat Display&quot;,&quot;RedHatDisplay&quot;,&quot;Overpass&quot;,Overpass,Arial,sans-serif)"/>
              </a:rPr>
              <a:t>Aula 1: Sistemas operacionais</a:t>
            </a:r>
          </a:p>
          <a:p>
            <a:pPr lvl="1">
              <a:lnSpc>
                <a:spcPct val="150000"/>
              </a:lnSpc>
            </a:pPr>
            <a:r>
              <a:rPr lang="pt-BR" sz="2400" i="1" dirty="0" smtClean="0">
                <a:solidFill>
                  <a:prstClr val="black"/>
                </a:solidFill>
                <a:latin typeface="var(--pfe-theme--font-family--heading,&quot;Red Hat Display&quot;,&quot;RedHatDisplay&quot;,&quot;Overpass&quot;,Overpass,Arial,sans-serif)"/>
              </a:rPr>
              <a:t>Aula 2: Linux na veia</a:t>
            </a:r>
          </a:p>
          <a:p>
            <a:pPr lvl="1">
              <a:lnSpc>
                <a:spcPct val="150000"/>
              </a:lnSpc>
            </a:pPr>
            <a:r>
              <a:rPr lang="pt-BR" sz="2400" i="1" dirty="0" smtClean="0">
                <a:solidFill>
                  <a:prstClr val="black"/>
                </a:solidFill>
                <a:latin typeface="var(--pfe-theme--font-family--heading,&quot;Red Hat Display&quot;,&quot;RedHatDisplay&quot;,&quot;Overpass&quot;,Overpass,Arial,sans-serif)"/>
              </a:rPr>
              <a:t>Aula 3: Linux prática 1</a:t>
            </a:r>
          </a:p>
          <a:p>
            <a:pPr lvl="1">
              <a:lnSpc>
                <a:spcPct val="150000"/>
              </a:lnSpc>
            </a:pPr>
            <a:r>
              <a:rPr lang="pt-BR" sz="2400" i="1" dirty="0" smtClean="0">
                <a:solidFill>
                  <a:prstClr val="black"/>
                </a:solidFill>
                <a:latin typeface="var(--pfe-theme--font-family--heading,&quot;Red Hat Display&quot;,&quot;RedHatDisplay&quot;,&quot;Overpass&quot;,Overpass,Arial,sans-serif)"/>
              </a:rPr>
              <a:t>Aula 4: Linux pratica 2</a:t>
            </a:r>
          </a:p>
          <a:p>
            <a:pPr lvl="1">
              <a:lnSpc>
                <a:spcPct val="150000"/>
              </a:lnSpc>
            </a:pPr>
            <a:r>
              <a:rPr lang="pt-BR" sz="2400" i="1" dirty="0" smtClean="0">
                <a:solidFill>
                  <a:prstClr val="black"/>
                </a:solidFill>
                <a:latin typeface="var(--pfe-theme--font-family--heading,&quot;Red Hat Display&quot;,&quot;RedHatDisplay&quot;,&quot;Overpass&quot;,Overpass,Arial,sans-serif)"/>
              </a:rPr>
              <a:t>Aula 5: Linux prática 3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="" xmlns:a16="http://schemas.microsoft.com/office/drawing/2014/main" id="{9BDB4ACB-186E-D072-C158-8AB96506D78F}"/>
              </a:ext>
            </a:extLst>
          </p:cNvPr>
          <p:cNvSpPr txBox="1"/>
          <p:nvPr/>
        </p:nvSpPr>
        <p:spPr>
          <a:xfrm>
            <a:off x="350981" y="410357"/>
            <a:ext cx="112776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i="1" dirty="0" smtClean="0">
                <a:solidFill>
                  <a:prstClr val="black"/>
                </a:solidFill>
                <a:latin typeface="var(--pfe-theme--font-family--heading,&quot;Red Hat Display&quot;,&quot;RedHatDisplay&quot;,&quot;Overpass&quot;,Overpass,Arial,sans-serif)"/>
              </a:rPr>
              <a:t>Exercícios</a:t>
            </a:r>
          </a:p>
          <a:p>
            <a:endParaRPr lang="pt-BR" sz="3200" b="1" dirty="0" smtClean="0">
              <a:solidFill>
                <a:srgbClr val="151515"/>
              </a:solidFill>
              <a:latin typeface="var(--pfe-theme--font-family--heading,&quot;Red Hat Display&quot;,&quot;RedHatDisplay&quot;,&quot;Overpass&quot;,Overpass,Arial,sans-serif)"/>
            </a:endParaRPr>
          </a:p>
        </p:txBody>
      </p:sp>
    </p:spTree>
    <p:extLst>
      <p:ext uri="{BB962C8B-B14F-4D97-AF65-F5344CB8AC3E}">
        <p14:creationId xmlns:p14="http://schemas.microsoft.com/office/powerpoint/2010/main" val="304522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5366" y="264675"/>
            <a:ext cx="997107" cy="272893"/>
          </a:xfrm>
          <a:prstGeom prst="rect">
            <a:avLst/>
          </a:prstGeom>
        </p:spPr>
      </p:pic>
      <p:sp>
        <p:nvSpPr>
          <p:cNvPr id="4" name="Rectangle 11"/>
          <p:cNvSpPr/>
          <p:nvPr/>
        </p:nvSpPr>
        <p:spPr>
          <a:xfrm>
            <a:off x="11402334" y="6076363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6">
            <a:extLst>
              <a:ext uri="{FF2B5EF4-FFF2-40B4-BE49-F238E27FC236}">
                <a16:creationId xmlns="" xmlns:a16="http://schemas.microsoft.com/office/drawing/2014/main" id="{9BDB4ACB-186E-D072-C158-8AB96506D78F}"/>
              </a:ext>
            </a:extLst>
          </p:cNvPr>
          <p:cNvSpPr txBox="1"/>
          <p:nvPr/>
        </p:nvSpPr>
        <p:spPr>
          <a:xfrm>
            <a:off x="341745" y="363915"/>
            <a:ext cx="112776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rgbClr val="151515"/>
                </a:solidFill>
                <a:effectLst/>
                <a:latin typeface="var(--pfe-theme--font-family--heading,&quot;Red Hat Display&quot;,&quot;RedHatDisplay&quot;,&quot;Overpass&quot;,Overpass,Arial,sans-serif)"/>
              </a:rPr>
              <a:t>VMWARE + Ubuntu</a:t>
            </a:r>
            <a:endParaRPr lang="pt-BR" sz="3200" b="1" dirty="0" smtClean="0">
              <a:solidFill>
                <a:srgbClr val="151515"/>
              </a:solidFill>
              <a:effectLst/>
              <a:latin typeface="var(--pfe-theme--font-family--heading,&quot;Red Hat Display&quot;,&quot;RedHatDisplay&quot;,&quot;Overpass&quot;,Overpass,Arial,sans-serif)"/>
            </a:endParaRPr>
          </a:p>
          <a:p>
            <a:endParaRPr lang="pt-BR" sz="3200" b="1" dirty="0" smtClean="0">
              <a:solidFill>
                <a:srgbClr val="151515"/>
              </a:solidFill>
              <a:effectLst/>
              <a:latin typeface="var(--pfe-theme--font-family--heading,&quot;Red Hat Display&quot;,&quot;RedHatDisplay&quot;,&quot;Overpass&quot;,Overpass,Arial,sans-serif)"/>
            </a:endParaRPr>
          </a:p>
          <a:p>
            <a:endParaRPr lang="pt-BR" sz="3200" b="1" dirty="0">
              <a:solidFill>
                <a:srgbClr val="151515"/>
              </a:solidFill>
              <a:latin typeface="var(--pfe-theme--font-family--heading,&quot;Red Hat Display&quot;,&quot;RedHatDisplay&quot;,&quot;Overpass&quot;,Overpass,Arial,sans-serif)"/>
            </a:endParaRPr>
          </a:p>
          <a:p>
            <a:r>
              <a:rPr lang="pt-BR" sz="2800" dirty="0" smtClean="0">
                <a:solidFill>
                  <a:srgbClr val="151515"/>
                </a:solidFill>
                <a:effectLst/>
                <a:latin typeface="var(--pfe-theme--font-family--heading,&quot;Red Hat Display&quot;,&quot;RedHatDisplay&quot;,&quot;Overpass&quot;,Overpass,Arial,sans-serif)"/>
              </a:rPr>
              <a:t>Usaremos uma máquina virtual para instalar o nosso Ubuntu. </a:t>
            </a:r>
          </a:p>
          <a:p>
            <a:r>
              <a:rPr lang="pt-BR" sz="2800" dirty="0" smtClean="0">
                <a:solidFill>
                  <a:srgbClr val="151515"/>
                </a:solidFill>
                <a:latin typeface="var(--pfe-theme--font-family--heading,&quot;Red Hat Display&quot;,&quot;RedHatDisplay&quot;,&quot;Overpass&quot;,Overpass,Arial,sans-serif)"/>
              </a:rPr>
              <a:t>Usaremos a versão 22 do Ubuntu e versão 17 da </a:t>
            </a:r>
            <a:r>
              <a:rPr lang="pt-BR" sz="2800" dirty="0" err="1" smtClean="0">
                <a:solidFill>
                  <a:srgbClr val="151515"/>
                </a:solidFill>
                <a:latin typeface="var(--pfe-theme--font-family--heading,&quot;Red Hat Display&quot;,&quot;RedHatDisplay&quot;,&quot;Overpass&quot;,Overpass,Arial,sans-serif)"/>
              </a:rPr>
              <a:t>VMWare</a:t>
            </a:r>
            <a:r>
              <a:rPr lang="pt-BR" sz="2800" dirty="0" smtClean="0">
                <a:solidFill>
                  <a:srgbClr val="151515"/>
                </a:solidFill>
                <a:latin typeface="var(--pfe-theme--font-family--heading,&quot;Red Hat Display&quot;,&quot;RedHatDisplay&quot;,&quot;Overpass&quot;,Overpass,Arial,sans-serif)"/>
              </a:rPr>
              <a:t>.</a:t>
            </a:r>
          </a:p>
          <a:p>
            <a:endParaRPr lang="pt-BR" sz="2800" dirty="0" smtClean="0">
              <a:solidFill>
                <a:srgbClr val="151515"/>
              </a:solidFill>
              <a:latin typeface="var(--pfe-theme--font-family--heading,&quot;Red Hat Display&quot;,&quot;RedHatDisplay&quot;,&quot;Overpass&quot;,Overpass,Arial,sans-serif)"/>
            </a:endParaRPr>
          </a:p>
        </p:txBody>
      </p:sp>
    </p:spTree>
    <p:extLst>
      <p:ext uri="{BB962C8B-B14F-4D97-AF65-F5344CB8AC3E}">
        <p14:creationId xmlns:p14="http://schemas.microsoft.com/office/powerpoint/2010/main" val="218908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5366" y="264675"/>
            <a:ext cx="997107" cy="272893"/>
          </a:xfrm>
          <a:prstGeom prst="rect">
            <a:avLst/>
          </a:prstGeom>
        </p:spPr>
      </p:pic>
      <p:sp>
        <p:nvSpPr>
          <p:cNvPr id="4" name="Rectangle 11"/>
          <p:cNvSpPr/>
          <p:nvPr/>
        </p:nvSpPr>
        <p:spPr>
          <a:xfrm>
            <a:off x="11402334" y="6076363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BDB4ACB-186E-D072-C158-8AB96506D78F}"/>
              </a:ext>
            </a:extLst>
          </p:cNvPr>
          <p:cNvSpPr txBox="1"/>
          <p:nvPr/>
        </p:nvSpPr>
        <p:spPr>
          <a:xfrm>
            <a:off x="424873" y="1310091"/>
            <a:ext cx="1068815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i="1" dirty="0" smtClean="0">
                <a:solidFill>
                  <a:prstClr val="black"/>
                </a:solidFill>
                <a:latin typeface="var(--pfe-theme--font-family--heading,&quot;Red Hat Display&quot;,&quot;RedHatDisplay&quot;,&quot;Overpass&quot;,Overpass,Arial,sans-serif)"/>
              </a:rPr>
              <a:t>5. Saia do arquivo salvando o conteúdo</a:t>
            </a:r>
          </a:p>
          <a:p>
            <a:pPr>
              <a:lnSpc>
                <a:spcPct val="150000"/>
              </a:lnSpc>
            </a:pPr>
            <a:r>
              <a:rPr lang="pt-BR" sz="2400" i="1" dirty="0" smtClean="0">
                <a:solidFill>
                  <a:prstClr val="black"/>
                </a:solidFill>
                <a:latin typeface="var(--pfe-theme--font-family--heading,&quot;Red Hat Display&quot;,&quot;RedHatDisplay&quot;,&quot;Overpass&quot;,Overpass,Arial,sans-serif)"/>
              </a:rPr>
              <a:t>6. Apresente o conteúdo do arquivo na tela</a:t>
            </a:r>
          </a:p>
          <a:p>
            <a:pPr>
              <a:lnSpc>
                <a:spcPct val="150000"/>
              </a:lnSpc>
            </a:pPr>
            <a:r>
              <a:rPr lang="pt-BR" sz="2400" i="1" dirty="0" smtClean="0">
                <a:solidFill>
                  <a:prstClr val="black"/>
                </a:solidFill>
                <a:latin typeface="var(--pfe-theme--font-family--heading,&quot;Red Hat Display&quot;,&quot;RedHatDisplay&quot;,&quot;Overpass&quot;,Overpass,Arial,sans-serif)"/>
              </a:rPr>
              <a:t>7. Adicione o conteúdo abaixo no arquivo</a:t>
            </a:r>
            <a:endParaRPr lang="pt-BR" sz="2400" i="1" dirty="0">
              <a:solidFill>
                <a:prstClr val="black"/>
              </a:solidFill>
              <a:latin typeface="var(--pfe-theme--font-family--heading,&quot;Red Hat Display&quot;,&quot;RedHatDisplay&quot;,&quot;Overpass&quot;,Overpass,Arial,sans-serif)"/>
            </a:endParaRPr>
          </a:p>
          <a:p>
            <a:pPr lvl="2">
              <a:lnSpc>
                <a:spcPct val="150000"/>
              </a:lnSpc>
            </a:pPr>
            <a:r>
              <a:rPr lang="pt-BR" sz="2400" i="1" dirty="0" smtClean="0">
                <a:solidFill>
                  <a:prstClr val="black"/>
                </a:solidFill>
                <a:latin typeface="var(--pfe-theme--font-family--heading,&quot;Red Hat Display&quot;,&quot;RedHatDisplay&quot;,&quot;Overpass&quot;,Overpass,Arial,sans-serif)"/>
              </a:rPr>
              <a:t>Aula 6: Containers</a:t>
            </a:r>
          </a:p>
          <a:p>
            <a:pPr lvl="2">
              <a:lnSpc>
                <a:spcPct val="150000"/>
              </a:lnSpc>
            </a:pPr>
            <a:r>
              <a:rPr lang="pt-BR" sz="2400" i="1" dirty="0" smtClean="0">
                <a:solidFill>
                  <a:prstClr val="black"/>
                </a:solidFill>
                <a:latin typeface="var(--pfe-theme--font-family--heading,&quot;Red Hat Display&quot;,&quot;RedHatDisplay&quot;,&quot;Overpass&quot;,Overpass,Arial,sans-serif)"/>
              </a:rPr>
              <a:t>Aula 7: Containers prática</a:t>
            </a:r>
          </a:p>
          <a:p>
            <a:pPr lvl="2">
              <a:lnSpc>
                <a:spcPct val="150000"/>
              </a:lnSpc>
            </a:pPr>
            <a:r>
              <a:rPr lang="pt-BR" sz="2400" i="1" dirty="0" smtClean="0">
                <a:solidFill>
                  <a:prstClr val="black"/>
                </a:solidFill>
                <a:latin typeface="var(--pfe-theme--font-family--heading,&quot;Red Hat Display&quot;,&quot;RedHatDisplay&quot;,&quot;Overpass&quot;,Overpass,Arial,sans-serif)"/>
              </a:rPr>
              <a:t>Aula 8: Checkpoint</a:t>
            </a:r>
          </a:p>
          <a:p>
            <a:pPr lvl="2">
              <a:lnSpc>
                <a:spcPct val="150000"/>
              </a:lnSpc>
            </a:pPr>
            <a:r>
              <a:rPr lang="pt-BR" sz="2400" i="1" dirty="0" smtClean="0">
                <a:solidFill>
                  <a:prstClr val="black"/>
                </a:solidFill>
                <a:latin typeface="var(--pfe-theme--font-family--heading,&quot;Red Hat Display&quot;,&quot;RedHatDisplay&quot;,&quot;Overpass&quot;,Overpass,Arial,sans-serif)"/>
              </a:rPr>
              <a:t>Aula 9: Oracle								</a:t>
            </a:r>
            <a:endParaRPr lang="pt-BR" sz="2400" i="1" dirty="0">
              <a:solidFill>
                <a:prstClr val="black"/>
              </a:solidFill>
              <a:latin typeface="var(--pfe-theme--font-family--heading,&quot;Red Hat Display&quot;,&quot;RedHatDisplay&quot;,&quot;Overpass&quot;,Overpass,Arial,sans-serif)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="" xmlns:a16="http://schemas.microsoft.com/office/drawing/2014/main" id="{9BDB4ACB-186E-D072-C158-8AB96506D78F}"/>
              </a:ext>
            </a:extLst>
          </p:cNvPr>
          <p:cNvSpPr txBox="1"/>
          <p:nvPr/>
        </p:nvSpPr>
        <p:spPr>
          <a:xfrm>
            <a:off x="350981" y="410357"/>
            <a:ext cx="112776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i="1" dirty="0" smtClean="0">
                <a:solidFill>
                  <a:prstClr val="black"/>
                </a:solidFill>
                <a:latin typeface="var(--pfe-theme--font-family--heading,&quot;Red Hat Display&quot;,&quot;RedHatDisplay&quot;,&quot;Overpass&quot;,Overpass,Arial,sans-serif)"/>
              </a:rPr>
              <a:t>Exercícios</a:t>
            </a:r>
          </a:p>
          <a:p>
            <a:endParaRPr lang="pt-BR" sz="3200" b="1" dirty="0" smtClean="0">
              <a:solidFill>
                <a:srgbClr val="151515"/>
              </a:solidFill>
              <a:latin typeface="var(--pfe-theme--font-family--heading,&quot;Red Hat Display&quot;,&quot;RedHatDisplay&quot;,&quot;Overpass&quot;,Overpass,Arial,sans-serif)"/>
            </a:endParaRPr>
          </a:p>
        </p:txBody>
      </p:sp>
    </p:spTree>
    <p:extLst>
      <p:ext uri="{BB962C8B-B14F-4D97-AF65-F5344CB8AC3E}">
        <p14:creationId xmlns:p14="http://schemas.microsoft.com/office/powerpoint/2010/main" val="128661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5366" y="264675"/>
            <a:ext cx="997107" cy="272893"/>
          </a:xfrm>
          <a:prstGeom prst="rect">
            <a:avLst/>
          </a:prstGeom>
        </p:spPr>
      </p:pic>
      <p:sp>
        <p:nvSpPr>
          <p:cNvPr id="4" name="Rectangle 11"/>
          <p:cNvSpPr/>
          <p:nvPr/>
        </p:nvSpPr>
        <p:spPr>
          <a:xfrm>
            <a:off x="11402334" y="6076363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BDB4ACB-186E-D072-C158-8AB96506D78F}"/>
              </a:ext>
            </a:extLst>
          </p:cNvPr>
          <p:cNvSpPr txBox="1"/>
          <p:nvPr/>
        </p:nvSpPr>
        <p:spPr>
          <a:xfrm>
            <a:off x="424873" y="1310091"/>
            <a:ext cx="1068815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i="1" dirty="0">
                <a:solidFill>
                  <a:prstClr val="black"/>
                </a:solidFill>
                <a:latin typeface="var(--pfe-theme--font-family--heading,&quot;Red Hat Display&quot;,&quot;RedHatDisplay&quot;,&quot;Overpass&quot;,Overpass,Arial,sans-serif)"/>
              </a:rPr>
              <a:t>8</a:t>
            </a:r>
            <a:r>
              <a:rPr lang="pt-BR" sz="2400" i="1" dirty="0" smtClean="0">
                <a:solidFill>
                  <a:prstClr val="black"/>
                </a:solidFill>
                <a:latin typeface="var(--pfe-theme--font-family--heading,&quot;Red Hat Display&quot;,&quot;RedHatDisplay&quot;,&quot;Overpass&quot;,Overpass,Arial,sans-serif)"/>
              </a:rPr>
              <a:t>. Saia do diretório </a:t>
            </a:r>
            <a:r>
              <a:rPr lang="pt-BR" sz="2400" i="1" dirty="0" err="1" smtClean="0">
                <a:solidFill>
                  <a:prstClr val="black"/>
                </a:solidFill>
                <a:latin typeface="var(--pfe-theme--font-family--heading,&quot;Red Hat Display&quot;,&quot;RedHatDisplay&quot;,&quot;Overpass&quot;,Overpass,Arial,sans-serif)"/>
              </a:rPr>
              <a:t>aula_linux</a:t>
            </a:r>
            <a:r>
              <a:rPr lang="pt-BR" sz="2400" i="1" dirty="0" smtClean="0">
                <a:solidFill>
                  <a:prstClr val="black"/>
                </a:solidFill>
                <a:latin typeface="var(--pfe-theme--font-family--heading,&quot;Red Hat Display&quot;,&quot;RedHatDisplay&quot;,&quot;Overpass&quot;,Overpass,Arial,sans-serif)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pt-BR" sz="2400" i="1" dirty="0">
                <a:solidFill>
                  <a:prstClr val="black"/>
                </a:solidFill>
                <a:latin typeface="var(--pfe-theme--font-family--heading,&quot;Red Hat Display&quot;,&quot;RedHatDisplay&quot;,&quot;Overpass&quot;,Overpass,Arial,sans-serif)"/>
              </a:rPr>
              <a:t>9</a:t>
            </a:r>
            <a:r>
              <a:rPr lang="pt-BR" sz="2400" i="1" dirty="0" smtClean="0">
                <a:solidFill>
                  <a:prstClr val="black"/>
                </a:solidFill>
                <a:latin typeface="var(--pfe-theme--font-family--heading,&quot;Red Hat Display&quot;,&quot;RedHatDisplay&quot;,&quot;Overpass&quot;,Overpass,Arial,sans-serif)"/>
              </a:rPr>
              <a:t>. Crie um novo diretório </a:t>
            </a:r>
            <a:r>
              <a:rPr lang="pt-BR" sz="2400" i="1" dirty="0" err="1" smtClean="0">
                <a:solidFill>
                  <a:prstClr val="black"/>
                </a:solidFill>
                <a:latin typeface="var(--pfe-theme--font-family--heading,&quot;Red Hat Display&quot;,&quot;RedHatDisplay&quot;,&quot;Overpass&quot;,Overpass,Arial,sans-serif)"/>
              </a:rPr>
              <a:t>aula_linux_backup</a:t>
            </a:r>
            <a:endParaRPr lang="pt-BR" sz="2400" i="1" dirty="0" smtClean="0">
              <a:solidFill>
                <a:prstClr val="black"/>
              </a:solidFill>
              <a:latin typeface="var(--pfe-theme--font-family--heading,&quot;Red Hat Display&quot;,&quot;RedHatDisplay&quot;,&quot;Overpass&quot;,Overpass,Arial,sans-serif)"/>
            </a:endParaRPr>
          </a:p>
          <a:p>
            <a:pPr>
              <a:lnSpc>
                <a:spcPct val="150000"/>
              </a:lnSpc>
            </a:pPr>
            <a:r>
              <a:rPr lang="pt-BR" sz="2400" i="1" dirty="0" smtClean="0">
                <a:solidFill>
                  <a:prstClr val="black"/>
                </a:solidFill>
                <a:latin typeface="var(--pfe-theme--font-family--heading,&quot;Red Hat Display&quot;,&quot;RedHatDisplay&quot;,&quot;Overpass&quot;,Overpass,Arial,sans-serif)"/>
              </a:rPr>
              <a:t>10. Copie o arquivo cronograma de aulas do diretório </a:t>
            </a:r>
            <a:r>
              <a:rPr lang="pt-BR" sz="2400" i="1" dirty="0" err="1" smtClean="0">
                <a:solidFill>
                  <a:prstClr val="black"/>
                </a:solidFill>
                <a:latin typeface="var(--pfe-theme--font-family--heading,&quot;Red Hat Display&quot;,&quot;RedHatDisplay&quot;,&quot;Overpass&quot;,Overpass,Arial,sans-serif)"/>
              </a:rPr>
              <a:t>aula_linux</a:t>
            </a:r>
            <a:r>
              <a:rPr lang="pt-BR" sz="2400" i="1" dirty="0" smtClean="0">
                <a:solidFill>
                  <a:prstClr val="black"/>
                </a:solidFill>
                <a:latin typeface="var(--pfe-theme--font-family--heading,&quot;Red Hat Display&quot;,&quot;RedHatDisplay&quot;,&quot;Overpass&quot;,Overpass,Arial,sans-serif)"/>
              </a:rPr>
              <a:t> para o diretório </a:t>
            </a:r>
            <a:r>
              <a:rPr lang="pt-BR" sz="2400" i="1" dirty="0" err="1" smtClean="0">
                <a:solidFill>
                  <a:prstClr val="black"/>
                </a:solidFill>
                <a:latin typeface="var(--pfe-theme--font-family--heading,&quot;Red Hat Display&quot;,&quot;RedHatDisplay&quot;,&quot;Overpass&quot;,Overpass,Arial,sans-serif)"/>
              </a:rPr>
              <a:t>aula_linux_backup</a:t>
            </a:r>
            <a:endParaRPr lang="pt-BR" sz="2400" i="1" dirty="0" smtClean="0">
              <a:solidFill>
                <a:prstClr val="black"/>
              </a:solidFill>
              <a:latin typeface="var(--pfe-theme--font-family--heading,&quot;Red Hat Display&quot;,&quot;RedHatDisplay&quot;,&quot;Overpass&quot;,Overpass,Arial,sans-serif)"/>
            </a:endParaRPr>
          </a:p>
          <a:p>
            <a:pPr>
              <a:lnSpc>
                <a:spcPct val="150000"/>
              </a:lnSpc>
            </a:pPr>
            <a:r>
              <a:rPr lang="pt-BR" sz="2400" i="1" dirty="0" smtClean="0">
                <a:solidFill>
                  <a:prstClr val="black"/>
                </a:solidFill>
                <a:latin typeface="var(--pfe-theme--font-family--heading,&quot;Red Hat Display&quot;,&quot;RedHatDisplay&quot;,&quot;Overpass&quot;,Overpass,Arial,sans-serif)"/>
              </a:rPr>
              <a:t>11. Mude as permissões do arquivo liberando ele para todos os grupos, usuários e permissão total no diretório </a:t>
            </a:r>
            <a:r>
              <a:rPr lang="pt-BR" sz="2400" i="1" dirty="0" err="1" smtClean="0">
                <a:solidFill>
                  <a:prstClr val="black"/>
                </a:solidFill>
                <a:latin typeface="var(--pfe-theme--font-family--heading,&quot;Red Hat Display&quot;,&quot;RedHatDisplay&quot;,&quot;Overpass&quot;,Overpass,Arial,sans-serif)"/>
              </a:rPr>
              <a:t>aula_linux_backup</a:t>
            </a:r>
            <a:endParaRPr lang="pt-BR" sz="2400" i="1" dirty="0" smtClean="0">
              <a:solidFill>
                <a:prstClr val="black"/>
              </a:solidFill>
              <a:latin typeface="var(--pfe-theme--font-family--heading,&quot;Red Hat Display&quot;,&quot;RedHatDisplay&quot;,&quot;Overpass&quot;,Overpass,Arial,sans-serif)"/>
            </a:endParaRPr>
          </a:p>
          <a:p>
            <a:pPr>
              <a:lnSpc>
                <a:spcPct val="150000"/>
              </a:lnSpc>
            </a:pPr>
            <a:r>
              <a:rPr lang="pt-BR" sz="2400" i="1" dirty="0" smtClean="0">
                <a:solidFill>
                  <a:prstClr val="black"/>
                </a:solidFill>
                <a:latin typeface="var(--pfe-theme--font-family--heading,&quot;Red Hat Display&quot;,&quot;RedHatDisplay&quot;,&quot;Overpass&quot;,Overpass,Arial,sans-serif)"/>
              </a:rPr>
              <a:t>12. Cheque as permissões do arquivo original no diretório </a:t>
            </a:r>
            <a:r>
              <a:rPr lang="pt-BR" sz="2400" i="1" dirty="0" err="1" smtClean="0">
                <a:solidFill>
                  <a:prstClr val="black"/>
                </a:solidFill>
                <a:latin typeface="var(--pfe-theme--font-family--heading,&quot;Red Hat Display&quot;,&quot;RedHatDisplay&quot;,&quot;Overpass&quot;,Overpass,Arial,sans-serif)"/>
              </a:rPr>
              <a:t>aula_linux</a:t>
            </a:r>
            <a:endParaRPr lang="pt-BR" sz="2400" i="1" dirty="0">
              <a:solidFill>
                <a:prstClr val="black"/>
              </a:solidFill>
              <a:latin typeface="var(--pfe-theme--font-family--heading,&quot;Red Hat Display&quot;,&quot;RedHatDisplay&quot;,&quot;Overpass&quot;,Overpass,Arial,sans-serif)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="" xmlns:a16="http://schemas.microsoft.com/office/drawing/2014/main" id="{9BDB4ACB-186E-D072-C158-8AB96506D78F}"/>
              </a:ext>
            </a:extLst>
          </p:cNvPr>
          <p:cNvSpPr txBox="1"/>
          <p:nvPr/>
        </p:nvSpPr>
        <p:spPr>
          <a:xfrm>
            <a:off x="350981" y="410357"/>
            <a:ext cx="112776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i="1" dirty="0" smtClean="0">
                <a:solidFill>
                  <a:prstClr val="black"/>
                </a:solidFill>
                <a:latin typeface="var(--pfe-theme--font-family--heading,&quot;Red Hat Display&quot;,&quot;RedHatDisplay&quot;,&quot;Overpass&quot;,Overpass,Arial,sans-serif)"/>
              </a:rPr>
              <a:t>Exercícios</a:t>
            </a:r>
          </a:p>
          <a:p>
            <a:endParaRPr lang="pt-BR" sz="3200" b="1" dirty="0" smtClean="0">
              <a:solidFill>
                <a:srgbClr val="151515"/>
              </a:solidFill>
              <a:latin typeface="var(--pfe-theme--font-family--heading,&quot;Red Hat Display&quot;,&quot;RedHatDisplay&quot;,&quot;Overpass&quot;,Overpass,Arial,sans-serif)"/>
            </a:endParaRPr>
          </a:p>
        </p:txBody>
      </p:sp>
    </p:spTree>
    <p:extLst>
      <p:ext uri="{BB962C8B-B14F-4D97-AF65-F5344CB8AC3E}">
        <p14:creationId xmlns:p14="http://schemas.microsoft.com/office/powerpoint/2010/main" val="98514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5366" y="264675"/>
            <a:ext cx="997107" cy="272893"/>
          </a:xfrm>
          <a:prstGeom prst="rect">
            <a:avLst/>
          </a:prstGeom>
        </p:spPr>
      </p:pic>
      <p:sp>
        <p:nvSpPr>
          <p:cNvPr id="4" name="Rectangle 11"/>
          <p:cNvSpPr/>
          <p:nvPr/>
        </p:nvSpPr>
        <p:spPr>
          <a:xfrm>
            <a:off x="11402334" y="6076363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101" y="655704"/>
            <a:ext cx="12008467" cy="5302523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3852332" y="3423721"/>
            <a:ext cx="4191001" cy="9027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489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063" y="809490"/>
            <a:ext cx="6305874" cy="5239019"/>
          </a:xfrm>
          <a:prstGeom prst="rect">
            <a:avLst/>
          </a:prstGeom>
        </p:spPr>
      </p:pic>
      <p:pic>
        <p:nvPicPr>
          <p:cNvPr id="3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5366" y="264675"/>
            <a:ext cx="997107" cy="272893"/>
          </a:xfrm>
          <a:prstGeom prst="rect">
            <a:avLst/>
          </a:prstGeom>
        </p:spPr>
      </p:pic>
      <p:sp>
        <p:nvSpPr>
          <p:cNvPr id="4" name="Rectangle 11"/>
          <p:cNvSpPr/>
          <p:nvPr/>
        </p:nvSpPr>
        <p:spPr>
          <a:xfrm>
            <a:off x="11402334" y="6076363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/>
          <p:cNvSpPr/>
          <p:nvPr/>
        </p:nvSpPr>
        <p:spPr>
          <a:xfrm>
            <a:off x="3835399" y="2204521"/>
            <a:ext cx="4191001" cy="16393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647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193" y="882519"/>
            <a:ext cx="6083613" cy="5092962"/>
          </a:xfrm>
          <a:prstGeom prst="rect">
            <a:avLst/>
          </a:prstGeom>
        </p:spPr>
      </p:pic>
      <p:pic>
        <p:nvPicPr>
          <p:cNvPr id="3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5366" y="264675"/>
            <a:ext cx="997107" cy="272893"/>
          </a:xfrm>
          <a:prstGeom prst="rect">
            <a:avLst/>
          </a:prstGeom>
        </p:spPr>
      </p:pic>
      <p:sp>
        <p:nvSpPr>
          <p:cNvPr id="4" name="Rectangle 11"/>
          <p:cNvSpPr/>
          <p:nvPr/>
        </p:nvSpPr>
        <p:spPr>
          <a:xfrm>
            <a:off x="11402334" y="6076363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82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5366" y="264675"/>
            <a:ext cx="997107" cy="272893"/>
          </a:xfrm>
          <a:prstGeom prst="rect">
            <a:avLst/>
          </a:prstGeom>
        </p:spPr>
      </p:pic>
      <p:sp>
        <p:nvSpPr>
          <p:cNvPr id="4" name="Rectangle 11"/>
          <p:cNvSpPr/>
          <p:nvPr/>
        </p:nvSpPr>
        <p:spPr>
          <a:xfrm>
            <a:off x="11402334" y="6076363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005" y="844417"/>
            <a:ext cx="6597989" cy="516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3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5366" y="264675"/>
            <a:ext cx="997107" cy="272893"/>
          </a:xfrm>
          <a:prstGeom prst="rect">
            <a:avLst/>
          </a:prstGeom>
        </p:spPr>
      </p:pic>
      <p:sp>
        <p:nvSpPr>
          <p:cNvPr id="4" name="Rectangle 11"/>
          <p:cNvSpPr/>
          <p:nvPr/>
        </p:nvSpPr>
        <p:spPr>
          <a:xfrm>
            <a:off x="11402334" y="6076363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111" y="537568"/>
            <a:ext cx="6369377" cy="5378726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3810000" y="3725333"/>
            <a:ext cx="1583267" cy="3725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259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1199</TotalTime>
  <Words>379</Words>
  <Application>Microsoft Office PowerPoint</Application>
  <PresentationFormat>Widescreen</PresentationFormat>
  <Paragraphs>143</Paragraphs>
  <Slides>41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41</vt:i4>
      </vt:variant>
    </vt:vector>
  </HeadingPairs>
  <TitlesOfParts>
    <vt:vector size="53" baseType="lpstr">
      <vt:lpstr>Arial</vt:lpstr>
      <vt:lpstr>Calibri</vt:lpstr>
      <vt:lpstr>Calibri Light</vt:lpstr>
      <vt:lpstr>Gotham HTF</vt:lpstr>
      <vt:lpstr>Gotham HTF Book</vt:lpstr>
      <vt:lpstr>Gotham HTF Light</vt:lpstr>
      <vt:lpstr>Gotham HTF Medium</vt:lpstr>
      <vt:lpstr>Gotham-Bold</vt:lpstr>
      <vt:lpstr>Roboto</vt:lpstr>
      <vt:lpstr>var(--pfe-theme--font-family--heading,"Red Hat Display","RedHatDisplay","Overpass",Overpass,Arial,sans-serif)</vt:lpstr>
      <vt:lpstr>Office Theme</vt:lpstr>
      <vt:lpstr>1_Office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Gaui, Roberto</dc:creator>
  <cp:lastModifiedBy>Leandro Romualdo da Silva</cp:lastModifiedBy>
  <cp:revision>142</cp:revision>
  <dcterms:created xsi:type="dcterms:W3CDTF">2023-03-10T20:02:05Z</dcterms:created>
  <dcterms:modified xsi:type="dcterms:W3CDTF">2024-03-10T23:53:59Z</dcterms:modified>
</cp:coreProperties>
</file>